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4" d="100"/>
          <a:sy n="44" d="100"/>
        </p:scale>
        <p:origin x="-1616"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chor="t">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9694345-43DF-4220-B5B5-FE4DDC324041}" type="datetimeFigureOut">
              <a:rPr lang="en-AU" smtClean="0"/>
              <a:t>2/5/16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694345-43DF-4220-B5B5-FE4DDC324041}" type="datetimeFigureOut">
              <a:rPr lang="en-AU" smtClean="0"/>
              <a:t>2/5/16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694345-43DF-4220-B5B5-FE4DDC324041}" type="datetimeFigureOut">
              <a:rPr lang="en-AU" smtClean="0"/>
              <a:t>2/5/16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694345-43DF-4220-B5B5-FE4DDC324041}" type="datetimeFigureOut">
              <a:rPr lang="en-AU" smtClean="0"/>
              <a:t>2/5/16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694345-43DF-4220-B5B5-FE4DDC324041}" type="datetimeFigureOut">
              <a:rPr lang="en-AU" smtClean="0"/>
              <a:t>2/5/16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694345-43DF-4220-B5B5-FE4DDC324041}" type="datetimeFigureOut">
              <a:rPr lang="en-AU" smtClean="0"/>
              <a:t>2/5/16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694345-43DF-4220-B5B5-FE4DDC324041}" type="datetimeFigureOut">
              <a:rPr lang="en-AU" smtClean="0"/>
              <a:t>2/5/16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694345-43DF-4220-B5B5-FE4DDC324041}" type="datetimeFigureOut">
              <a:rPr lang="en-AU" smtClean="0"/>
              <a:t>2/5/16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694345-43DF-4220-B5B5-FE4DDC324041}" type="datetimeFigureOut">
              <a:rPr lang="en-AU" smtClean="0"/>
              <a:t>2/5/16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94345-43DF-4220-B5B5-FE4DDC324041}" type="datetimeFigureOut">
              <a:rPr lang="en-AU" smtClean="0"/>
              <a:t>2/5/16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nchor="t"/>
          <a:lstStyle>
            <a:lvl1pPr marL="0" indent="0">
              <a:buNone/>
              <a:defRPr sz="1400">
                <a:solidFill>
                  <a:schemeClr val="accent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694345-43DF-4220-B5B5-FE4DDC324041}" type="datetimeFigureOut">
              <a:rPr lang="en-AU" smtClean="0"/>
              <a:t>2/5/16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2617AE8-A91F-40AF-8256-12352D9FD3A9}"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94345-43DF-4220-B5B5-FE4DDC324041}" type="datetimeFigureOut">
              <a:rPr lang="en-AU" smtClean="0"/>
              <a:t>2/5/16</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17AE8-A91F-40AF-8256-12352D9FD3A9}" type="slidenum">
              <a:rPr lang="en-AU" smtClean="0"/>
              <a:t>‹#›</a:t>
            </a:fld>
            <a:endParaRPr lang="en-A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5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lnSpc>
          <a:spcPct val="150000"/>
        </a:lnSpc>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9992" y="2060848"/>
            <a:ext cx="4644008" cy="1470025"/>
          </a:xfrm>
        </p:spPr>
        <p:txBody>
          <a:bodyPr/>
          <a:lstStyle/>
          <a:p>
            <a:r>
              <a:rPr lang="en-AU" dirty="0" smtClean="0"/>
              <a:t>The Crucible</a:t>
            </a:r>
            <a:endParaRPr lang="en-AU" dirty="0"/>
          </a:p>
        </p:txBody>
      </p:sp>
      <p:sp>
        <p:nvSpPr>
          <p:cNvPr id="3" name="Subtitle 2"/>
          <p:cNvSpPr>
            <a:spLocks noGrp="1"/>
          </p:cNvSpPr>
          <p:nvPr>
            <p:ph type="subTitle" idx="1"/>
          </p:nvPr>
        </p:nvSpPr>
        <p:spPr>
          <a:xfrm>
            <a:off x="4716016" y="3717032"/>
            <a:ext cx="4427984" cy="1752600"/>
          </a:xfrm>
        </p:spPr>
        <p:txBody>
          <a:bodyPr/>
          <a:lstStyle/>
          <a:p>
            <a:r>
              <a:rPr lang="en-AU" dirty="0" smtClean="0"/>
              <a:t>An Overview</a:t>
            </a:r>
            <a:endParaRPr lang="en-AU" dirty="0"/>
          </a:p>
        </p:txBody>
      </p:sp>
      <p:pic>
        <p:nvPicPr>
          <p:cNvPr id="4" name="Picture 3" descr="art.overview.43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39920" cy="6858000"/>
          </a:xfrm>
          <a:prstGeom prst="rect">
            <a:avLst/>
          </a:prstGeom>
        </p:spPr>
      </p:pic>
    </p:spTree>
    <p:extLst>
      <p:ext uri="{BB962C8B-B14F-4D97-AF65-F5344CB8AC3E}">
        <p14:creationId xmlns:p14="http://schemas.microsoft.com/office/powerpoint/2010/main" val="13660801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Plot Overview</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Act One – Betty Parris will not wake up. The people of Salem suspect witchcraft and have called Reverend Hale to investigate. The girls accuse others of witchcraft.</a:t>
            </a:r>
          </a:p>
          <a:p>
            <a:endParaRPr lang="en-AU" dirty="0"/>
          </a:p>
          <a:p>
            <a:r>
              <a:rPr lang="en-AU" dirty="0" smtClean="0"/>
              <a:t>Act Two – John and Elizabeth Proctor discuss the events thus far. Mercy Lewis returns home and they discuss what has happened in the court. Elizabeth is accused of witchcraft by Abigail and, along with Rebecca and Martha, taken to jail</a:t>
            </a:r>
          </a:p>
        </p:txBody>
      </p:sp>
    </p:spTree>
    <p:extLst>
      <p:ext uri="{BB962C8B-B14F-4D97-AF65-F5344CB8AC3E}">
        <p14:creationId xmlns:p14="http://schemas.microsoft.com/office/powerpoint/2010/main" val="26727832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Plot Overview</a:t>
            </a:r>
            <a:endParaRPr lang="en-AU" dirty="0"/>
          </a:p>
        </p:txBody>
      </p:sp>
      <p:sp>
        <p:nvSpPr>
          <p:cNvPr id="3" name="Content Placeholder 2"/>
          <p:cNvSpPr>
            <a:spLocks noGrp="1"/>
          </p:cNvSpPr>
          <p:nvPr>
            <p:ph idx="1"/>
          </p:nvPr>
        </p:nvSpPr>
        <p:spPr/>
        <p:txBody>
          <a:bodyPr>
            <a:normAutofit fontScale="77500" lnSpcReduction="20000"/>
          </a:bodyPr>
          <a:lstStyle/>
          <a:p>
            <a:r>
              <a:rPr lang="en-AU" dirty="0" smtClean="0"/>
              <a:t>Act Three – Proctor, Francis and Giles go to court with Mercy Lewis. Mercy claims that the girls are pretending, and they turn against her. John admits his affair with Abigail but Elizabeth lies for him. He is arrested. </a:t>
            </a:r>
          </a:p>
          <a:p>
            <a:endParaRPr lang="en-AU" dirty="0"/>
          </a:p>
          <a:p>
            <a:r>
              <a:rPr lang="en-AU" dirty="0" smtClean="0"/>
              <a:t>Act Four – Hale and </a:t>
            </a:r>
            <a:r>
              <a:rPr lang="en-AU" dirty="0" err="1" smtClean="0"/>
              <a:t>Danforth</a:t>
            </a:r>
            <a:r>
              <a:rPr lang="en-AU" dirty="0" smtClean="0"/>
              <a:t> persuade Proctor to plead guilty. He does, then changes his mind when asked to sign his name. He is hanged. </a:t>
            </a:r>
            <a:endParaRPr lang="en-AU" dirty="0"/>
          </a:p>
        </p:txBody>
      </p:sp>
    </p:spTree>
    <p:extLst>
      <p:ext uri="{BB962C8B-B14F-4D97-AF65-F5344CB8AC3E}">
        <p14:creationId xmlns:p14="http://schemas.microsoft.com/office/powerpoint/2010/main" val="105726268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Context</a:t>
            </a:r>
            <a:endParaRPr lang="en-AU" dirty="0"/>
          </a:p>
        </p:txBody>
      </p:sp>
      <p:sp>
        <p:nvSpPr>
          <p:cNvPr id="3" name="Content Placeholder 2"/>
          <p:cNvSpPr>
            <a:spLocks noGrp="1"/>
          </p:cNvSpPr>
          <p:nvPr>
            <p:ph idx="1"/>
          </p:nvPr>
        </p:nvSpPr>
        <p:spPr/>
        <p:txBody>
          <a:bodyPr>
            <a:normAutofit fontScale="70000" lnSpcReduction="20000"/>
          </a:bodyPr>
          <a:lstStyle/>
          <a:p>
            <a:r>
              <a:rPr lang="en-AU" dirty="0" smtClean="0"/>
              <a:t>Written in 1952 and first performed in 1953</a:t>
            </a:r>
          </a:p>
          <a:p>
            <a:endParaRPr lang="en-AU" dirty="0"/>
          </a:p>
          <a:p>
            <a:r>
              <a:rPr lang="en-AU" dirty="0" smtClean="0"/>
              <a:t>Middle of McCarthyism – several of Miller’s friends had been questioned by HUAC</a:t>
            </a:r>
          </a:p>
          <a:p>
            <a:endParaRPr lang="en-AU" dirty="0"/>
          </a:p>
          <a:p>
            <a:r>
              <a:rPr lang="en-AU" dirty="0" smtClean="0"/>
              <a:t>Miller himself was questioned by HUAC and, when asked to name others who had attended a Communist party said, “I could not use the name of another person and bring trouble on him”</a:t>
            </a:r>
            <a:endParaRPr lang="en-AU" dirty="0"/>
          </a:p>
        </p:txBody>
      </p:sp>
      <p:pic>
        <p:nvPicPr>
          <p:cNvPr id="4" name="Picture 3" descr="Joseph_McCarth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1"/>
            <a:ext cx="2483768" cy="2970048"/>
          </a:xfrm>
          <a:prstGeom prst="rect">
            <a:avLst/>
          </a:prstGeom>
        </p:spPr>
      </p:pic>
    </p:spTree>
    <p:extLst>
      <p:ext uri="{BB962C8B-B14F-4D97-AF65-F5344CB8AC3E}">
        <p14:creationId xmlns:p14="http://schemas.microsoft.com/office/powerpoint/2010/main" val="1297348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Allegory</a:t>
            </a:r>
            <a:endParaRPr lang="en-AU" dirty="0"/>
          </a:p>
        </p:txBody>
      </p:sp>
      <p:sp>
        <p:nvSpPr>
          <p:cNvPr id="3" name="Content Placeholder 2"/>
          <p:cNvSpPr>
            <a:spLocks noGrp="1"/>
          </p:cNvSpPr>
          <p:nvPr>
            <p:ph idx="1"/>
          </p:nvPr>
        </p:nvSpPr>
        <p:spPr/>
        <p:txBody>
          <a:bodyPr>
            <a:normAutofit fontScale="70000" lnSpcReduction="20000"/>
          </a:bodyPr>
          <a:lstStyle/>
          <a:p>
            <a:r>
              <a:rPr lang="en-AU" b="1" dirty="0" smtClean="0"/>
              <a:t>Allegory</a:t>
            </a:r>
            <a:r>
              <a:rPr lang="en-AU" dirty="0" smtClean="0"/>
              <a:t>: a device in which characters or events represent or symbolise ideas and concepts</a:t>
            </a:r>
          </a:p>
          <a:p>
            <a:endParaRPr lang="en-AU" dirty="0"/>
          </a:p>
          <a:p>
            <a:r>
              <a:rPr lang="en-AU" i="1" dirty="0" smtClean="0"/>
              <a:t>The Crucible </a:t>
            </a:r>
            <a:r>
              <a:rPr lang="en-AU" dirty="0" smtClean="0"/>
              <a:t>can be viewed as an allegory for the Second Red Scare and McCarthyism</a:t>
            </a:r>
          </a:p>
          <a:p>
            <a:endParaRPr lang="en-AU" dirty="0"/>
          </a:p>
          <a:p>
            <a:r>
              <a:rPr lang="en-AU" dirty="0" smtClean="0"/>
              <a:t>In the play, Miller creates links between the Salem Witch Trials and McCarthyism through explicit reference, the plot, characters, and the themes of fear, justice, the power of names, and </a:t>
            </a:r>
            <a:r>
              <a:rPr lang="en-AU" smtClean="0"/>
              <a:t>mass hysteria </a:t>
            </a:r>
            <a:endParaRPr lang="en-AU" dirty="0"/>
          </a:p>
        </p:txBody>
      </p:sp>
    </p:spTree>
    <p:extLst>
      <p:ext uri="{BB962C8B-B14F-4D97-AF65-F5344CB8AC3E}">
        <p14:creationId xmlns:p14="http://schemas.microsoft.com/office/powerpoint/2010/main" val="14963249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wilight">
  <a:themeElements>
    <a:clrScheme name="Twilight">
      <a:dk1>
        <a:sysClr val="windowText" lastClr="000000"/>
      </a:dk1>
      <a:lt1>
        <a:sysClr val="window" lastClr="FFFFFF"/>
      </a:lt1>
      <a:dk2>
        <a:srgbClr val="24213E"/>
      </a:dk2>
      <a:lt2>
        <a:srgbClr val="E9EAF0"/>
      </a:lt2>
      <a:accent1>
        <a:srgbClr val="E8BC4A"/>
      </a:accent1>
      <a:accent2>
        <a:srgbClr val="83C1C6"/>
      </a:accent2>
      <a:accent3>
        <a:srgbClr val="E78D35"/>
      </a:accent3>
      <a:accent4>
        <a:srgbClr val="909CE1"/>
      </a:accent4>
      <a:accent5>
        <a:srgbClr val="839C41"/>
      </a:accent5>
      <a:accent6>
        <a:srgbClr val="CC5439"/>
      </a:accent6>
      <a:hlink>
        <a:srgbClr val="1C6CF1"/>
      </a:hlink>
      <a:folHlink>
        <a:srgbClr val="C649E0"/>
      </a:folHlink>
    </a:clrScheme>
    <a:fontScheme name="Twilight">
      <a:maj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ヒラギノ角ゴ Pro W3"/>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wi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fov="600000">
              <a:rot lat="0" lon="0" rev="0"/>
            </a:camera>
            <a:lightRig rig="threePt" dir="t">
              <a:rot lat="0" lon="0" rev="1200000"/>
            </a:lightRig>
          </a:scene3d>
          <a:sp3d>
            <a:bevelT w="63500" h="25400"/>
          </a:sp3d>
        </a:effectStyle>
      </a:effectStyleLst>
      <a:bgFillStyleLst>
        <a:solidFill>
          <a:schemeClr val="phClr"/>
        </a:solidFill>
        <a:gradFill rotWithShape="1">
          <a:gsLst>
            <a:gs pos="0">
              <a:schemeClr val="bg1">
                <a:shade val="100000"/>
                <a:satMod val="300000"/>
              </a:schemeClr>
            </a:gs>
            <a:gs pos="31000">
              <a:schemeClr val="bg1">
                <a:tint val="100000"/>
                <a:satMod val="300000"/>
              </a:schemeClr>
            </a:gs>
            <a:gs pos="62000">
              <a:schemeClr val="phClr">
                <a:tint val="100000"/>
                <a:shade val="100000"/>
                <a:satMod val="100000"/>
              </a:schemeClr>
            </a:gs>
            <a:gs pos="100000">
              <a:schemeClr val="phClr">
                <a:shade val="100000"/>
                <a:hueMod val="93000"/>
                <a:satMod val="50000"/>
                <a:lumMod val="200000"/>
              </a:schemeClr>
            </a:gs>
          </a:gsLst>
          <a:lin ang="5400000" scaled="0"/>
        </a:gradFill>
        <a:gradFill rotWithShape="1">
          <a:gsLst>
            <a:gs pos="0">
              <a:schemeClr val="phClr">
                <a:tint val="100000"/>
                <a:satMod val="100000"/>
              </a:schemeClr>
            </a:gs>
            <a:gs pos="100000">
              <a:schemeClr val="phClr">
                <a:tint val="100000"/>
                <a:shade val="100000"/>
                <a:alpha val="100000"/>
                <a:hueMod val="100000"/>
                <a:satMod val="150000"/>
                <a:lumMod val="5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29</TotalTime>
  <Words>288</Words>
  <Application>Microsoft Macintosh PowerPoint</Application>
  <PresentationFormat>On-screen Show (4:3)</PresentationFormat>
  <Paragraphs>22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Twilight</vt:lpstr>
      <vt:lpstr>The Crucible</vt:lpstr>
      <vt:lpstr>Plot Overview</vt:lpstr>
      <vt:lpstr>Plot Overview</vt:lpstr>
      <vt:lpstr>Context</vt:lpstr>
      <vt:lpstr>Allegory</vt:lpstr>
    </vt:vector>
  </TitlesOfParts>
  <Company>St. Mary Mackillop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Crucible</dc:title>
  <dc:creator>DLogue</dc:creator>
  <cp:lastModifiedBy>Teacher</cp:lastModifiedBy>
  <cp:revision>5</cp:revision>
  <dcterms:created xsi:type="dcterms:W3CDTF">2015-11-04T03:58:46Z</dcterms:created>
  <dcterms:modified xsi:type="dcterms:W3CDTF">2016-05-02T11:10:10Z</dcterms:modified>
</cp:coreProperties>
</file>