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29,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29,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29,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29,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29,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29,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29,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29,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tEgcEYwg5A7BdM&amp;tbnid=7JdP9tabDM94NM:&amp;ved=0CAUQjRw&amp;url=http://funrapid.com/what-are-the-most-shocking-anti-smoking-ads/&amp;ei=ssUVU8CYN4b27AamioGYDQ&amp;bvm=bv.62286460,d.ZGU&amp;psig=AFQjCNHvHKkyfgXUNCLogINwElSgSLKclw&amp;ust=1394021764183294" TargetMode="Externa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YsmJ7coHIL4AnM&amp;tbnid=iTnrT3gMIp055M:&amp;ved=0CAUQjRw&amp;url=http://www.ecofriend.com/advertisements-created-promote-green.html&amp;ei=pcYVU9bXJc707AbCxoGwCg&amp;bvm=bv.62286460,d.ZGU&amp;psig=AFQjCNHvHKkyfgXUNCLogINwElSgSLKclw&amp;ust=1394021764183294" TargetMode="Externa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YgYKwZQh-PwFGM&amp;tbnid=W2653xq_sMJJzM:&amp;ved=0CAUQjRw&amp;url=http://www.ibtimes.co.uk/anti-smoking-advertisements-graphic-images-uk-418877&amp;ei=-8YVU5Rpz-jsBvPcgJAC&amp;bvm=bv.62286460,d.ZGU&amp;psig=AFQjCNHvHKkyfgXUNCLogINwElSgSLKclw&amp;ust=1394021764183294" TargetMode="Externa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CqNbUtnLPPW1zM&amp;tbnid=RJQqGi73ZIQl_M:&amp;ved=0CAUQjRw&amp;url=http://groupofrogues.com/shocking-ads-work/&amp;ei=FMcVU9SjB-TC7AaV74DQDA&amp;bvm=bv.62286460,d.ZGU&amp;psig=AFQjCNHvHKkyfgXUNCLogINwElSgSLKclw&amp;ust=1394021764183294" TargetMode="Externa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dGCjsEI8O7OvXM&amp;tbnid=p5-ARvN3GWPMzM:&amp;ved=0CAUQjRw&amp;url=http://www.oddee.com/item_97673.aspx&amp;ei=0cYVU87HKfP07Aai94CADQ&amp;bvm=bv.62286460,d.ZGU&amp;psig=AFQjCNHvHKkyfgXUNCLogINwElSgSLKclw&amp;ust=1394021764183294" TargetMode="Externa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-T_YxFyzReI5qM&amp;tbnid=qLn_0KRy4L0SpM:&amp;ved=0CAUQjRw&amp;url=http://www.pinterest.com/aaron14boy/shock-advertising/&amp;ei=hsYVU_OMDbGS7AalooC4Ag&amp;bvm=bv.62286460,d.ZGU&amp;psig=AFQjCNHvHKkyfgXUNCLogINwElSgSLKclw&amp;ust=1394021764183294" TargetMode="Externa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gfave.com/view/718908" TargetMode="Externa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x9VJ4VU3Q4KZgM&amp;tbnid=UbtzM36T6LK1qM:&amp;ved=0CAUQjRw&amp;url=http://www.execdigital.com/fashion/shock-advertising-gucci-gaga-do-gasps-sell&amp;ei=PcQVU4KsMsjb7Aaps4HAAw&amp;bvm=bv.62286460,d.ZGU&amp;psig=AFQjCNHvHKkyfgXUNCLogINwElSgSLKclw&amp;ust=1394021764183294" TargetMode="Externa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5UUEOZHo-Q6ImM&amp;tbnid=v3Em1eXz9UCIFM:&amp;ved=0CAUQjRw&amp;url=http://www.ibtimes.co.uk/benetton-history-shocking-ad-campaigns-pictures-252087&amp;ei=PcQVU4KsMsjb7Aaps4HAAw&amp;bvm=bv.62286460,d.ZGU&amp;psig=AFQjCNHvHKkyfgXUNCLogINwElSgSLKclw&amp;ust=1394021764183294" TargetMode="Externa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TQFoNH7X4rC4UM&amp;tbnid=XMK4-8zAli6_1M:&amp;ved=0CAUQjRw&amp;url=http://creative-ads.org/shocking-advertisements/&amp;ei=wcQVU7u1HtL07AajpYG4DA&amp;bvm=bv.62286460,d.ZGU&amp;psig=AFQjCNHvHKkyfgXUNCLogINwElSgSLKclw&amp;ust=1394021764183294" TargetMode="Externa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5UUEOZHo-Q6ImM&amp;tbnid=7xa4EACArHz6-M:&amp;ved=&amp;url=http://www.ibtimes.co.uk/shocking-bill-boards-advertisements-benetton-unhate-campaign-323060&amp;ei=-sQVU5XfFO2p7AaRtICYDw&amp;bvm=bv.62286460,d.ZGU&amp;psig=AFQjCNHvHKkyfgXUNCLogINwElSgSLKclw&amp;ust=1394021764183294" TargetMode="Externa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5tizvIrCVxqJvM&amp;tbnid=JHFMa2tjmhaYbM:&amp;ved=0CAUQjRw&amp;url=http://oddstuffmagazine.com/some-really-surprising-ads-ever.html&amp;ei=MMUVU-6ZF4zb7Aa024DgDQ&amp;bvm=bv.62286460,d.ZGU&amp;psig=AFQjCNHvHKkyfgXUNCLogINwElSgSLKclw&amp;ust=1394021764183294" TargetMode="Externa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_5becjLJnOeOyM&amp;tbnid=ihWfh1TTW7cb9M:&amp;ved=0CAUQjRw&amp;url=http://thenextweb.com/shareables/2013/10/21/these-un-ads-use-google-autocomplete-to-show-many-people-think-women-shouldnt-work-or-vote/&amp;ei=hMUVU5C5M7DY7AaUjIC4Dw&amp;bvm=bv.62286460,d.ZGU&amp;psig=AFQjCNHvHKkyfgXUNCLogINwElSgSLKclw&amp;ust=1394021764183294" TargetMode="Externa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source=images&amp;cd=&amp;cad=rja&amp;docid=-jgaUvWGY2V3iM&amp;tbnid=jmakHXnI-jmoiM:&amp;ved=0CAUQjRw&amp;url=http://www.odiadiary.com/photos/64-junglemegazine/41348-35-examples-of-shocking-advertisements.html&amp;ei=GMUVU5-lJqWd7QafzIHICQ&amp;bvm=bv.62286460,d.ZGU&amp;psig=AFQjCNHvHKkyfgXUNCLogINwElSgSLKclw&amp;ust=1394021764183294" TargetMode="Externa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Shocking Advertisements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163671"/>
            <a:ext cx="3309803" cy="871999"/>
          </a:xfrm>
        </p:spPr>
        <p:txBody>
          <a:bodyPr/>
          <a:lstStyle/>
          <a:p>
            <a:r>
              <a:rPr lang="en-US" dirty="0" smtClean="0"/>
              <a:t>Cultural Assumptions in Marketing - Advertising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4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65491"/>
            <a:ext cx="7024744" cy="721321"/>
          </a:xfrm>
        </p:spPr>
        <p:txBody>
          <a:bodyPr/>
          <a:lstStyle/>
          <a:p>
            <a:r>
              <a:rPr lang="en-US" dirty="0" smtClean="0"/>
              <a:t>Advert 9</a:t>
            </a:r>
            <a:endParaRPr lang="en-US" dirty="0"/>
          </a:p>
        </p:txBody>
      </p:sp>
      <p:pic>
        <p:nvPicPr>
          <p:cNvPr id="4" name="irc_mi" descr="http://funrapid.com/wp-content/gallery/what-are-the-most-shocking-anti-smoking-ads/what-are-the-most-shocking-anti-smoking-ads-978918201-oct-5-2013-1-600x40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81" r="-14381"/>
          <a:stretch>
            <a:fillRect/>
          </a:stretch>
        </p:blipFill>
        <p:spPr bwMode="auto">
          <a:xfrm>
            <a:off x="0" y="1624058"/>
            <a:ext cx="9144000" cy="4643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828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5640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Advert 10</a:t>
            </a:r>
            <a:endParaRPr lang="en-US" dirty="0"/>
          </a:p>
        </p:txBody>
      </p:sp>
      <p:pic>
        <p:nvPicPr>
          <p:cNvPr id="4" name="irc_mi" descr="http://ecofriend.com/wp-content/uploads/2012/07/global_warming_ad_xgg3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25" r="-15025"/>
          <a:stretch>
            <a:fillRect/>
          </a:stretch>
        </p:blipFill>
        <p:spPr bwMode="auto">
          <a:xfrm>
            <a:off x="0" y="1415846"/>
            <a:ext cx="8826536" cy="4934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281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668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Advert 11</a:t>
            </a:r>
            <a:endParaRPr lang="en-US" dirty="0"/>
          </a:p>
        </p:txBody>
      </p:sp>
      <p:pic>
        <p:nvPicPr>
          <p:cNvPr id="4" name="irc_mi" descr="http://d.ibtimes.co.uk/en/full/331780/anti-smoking-campaign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6" r="-3886"/>
          <a:stretch>
            <a:fillRect/>
          </a:stretch>
        </p:blipFill>
        <p:spPr bwMode="auto">
          <a:xfrm>
            <a:off x="270626" y="1457488"/>
            <a:ext cx="8264468" cy="4872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307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730647"/>
          </a:xfrm>
        </p:spPr>
        <p:txBody>
          <a:bodyPr/>
          <a:lstStyle/>
          <a:p>
            <a:r>
              <a:rPr lang="en-US" dirty="0" smtClean="0"/>
              <a:t>Advert 12</a:t>
            </a:r>
            <a:endParaRPr lang="en-US" dirty="0"/>
          </a:p>
        </p:txBody>
      </p:sp>
      <p:pic>
        <p:nvPicPr>
          <p:cNvPr id="4" name="pic" descr="http://im2.peldata.com/bl3/28841/67b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51" r="-13351"/>
          <a:stretch>
            <a:fillRect/>
          </a:stretch>
        </p:blipFill>
        <p:spPr bwMode="auto">
          <a:xfrm>
            <a:off x="0" y="1436666"/>
            <a:ext cx="8493459" cy="4892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89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306343"/>
            <a:ext cx="7024744" cy="721321"/>
          </a:xfrm>
        </p:spPr>
        <p:txBody>
          <a:bodyPr/>
          <a:lstStyle/>
          <a:p>
            <a:r>
              <a:rPr lang="en-US" dirty="0" smtClean="0"/>
              <a:t>Advert 13</a:t>
            </a:r>
            <a:endParaRPr lang="en-US" dirty="0"/>
          </a:p>
        </p:txBody>
      </p:sp>
      <p:pic>
        <p:nvPicPr>
          <p:cNvPr id="4" name="pic" descr="http://im1.peldata.com/bl3/28841/72b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5" b="11135"/>
          <a:stretch>
            <a:fillRect/>
          </a:stretch>
        </p:blipFill>
        <p:spPr bwMode="auto">
          <a:xfrm>
            <a:off x="624519" y="1832270"/>
            <a:ext cx="7702401" cy="443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583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709826"/>
          </a:xfrm>
        </p:spPr>
        <p:txBody>
          <a:bodyPr/>
          <a:lstStyle/>
          <a:p>
            <a:r>
              <a:rPr lang="en-US" dirty="0" smtClean="0"/>
              <a:t>Advert 14</a:t>
            </a:r>
            <a:endParaRPr lang="en-US" dirty="0"/>
          </a:p>
        </p:txBody>
      </p:sp>
      <p:pic>
        <p:nvPicPr>
          <p:cNvPr id="4" name="Content Placeholder 3" descr="http://im3.peldata.com/bl3/28841/71b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617" r="-101617"/>
          <a:stretch>
            <a:fillRect/>
          </a:stretch>
        </p:blipFill>
        <p:spPr bwMode="auto">
          <a:xfrm>
            <a:off x="-666154" y="1415846"/>
            <a:ext cx="9810154" cy="4934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27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03026"/>
            <a:ext cx="7024744" cy="846249"/>
          </a:xfrm>
        </p:spPr>
        <p:txBody>
          <a:bodyPr/>
          <a:lstStyle/>
          <a:p>
            <a:r>
              <a:rPr lang="en-US" dirty="0" smtClean="0"/>
              <a:t>Advert 15</a:t>
            </a:r>
            <a:endParaRPr lang="en-US" dirty="0"/>
          </a:p>
        </p:txBody>
      </p:sp>
      <p:pic>
        <p:nvPicPr>
          <p:cNvPr id="4" name="pic" descr="http://im3.peldata.com/bl3/28841/14b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79" r="-18179"/>
          <a:stretch>
            <a:fillRect/>
          </a:stretch>
        </p:blipFill>
        <p:spPr bwMode="auto">
          <a:xfrm>
            <a:off x="0" y="1395024"/>
            <a:ext cx="8805719" cy="499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70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03027"/>
            <a:ext cx="7024744" cy="867070"/>
          </a:xfrm>
        </p:spPr>
        <p:txBody>
          <a:bodyPr/>
          <a:lstStyle/>
          <a:p>
            <a:r>
              <a:rPr lang="en-US" dirty="0" smtClean="0"/>
              <a:t>Advert 16</a:t>
            </a:r>
            <a:endParaRPr lang="en-US" dirty="0"/>
          </a:p>
        </p:txBody>
      </p:sp>
      <p:pic>
        <p:nvPicPr>
          <p:cNvPr id="4" name="Content Placeholder 3" descr="http://groupofrogues.com/wp-content/uploads/2011/11/amnesty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47" r="-42547"/>
          <a:stretch>
            <a:fillRect/>
          </a:stretch>
        </p:blipFill>
        <p:spPr bwMode="auto">
          <a:xfrm>
            <a:off x="-374711" y="1270097"/>
            <a:ext cx="9929853" cy="5142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61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456164"/>
            <a:ext cx="7024744" cy="709826"/>
          </a:xfrm>
        </p:spPr>
        <p:txBody>
          <a:bodyPr/>
          <a:lstStyle/>
          <a:p>
            <a:r>
              <a:rPr lang="en-US" dirty="0" smtClean="0"/>
              <a:t>Advert 17</a:t>
            </a:r>
            <a:endParaRPr lang="en-US" dirty="0"/>
          </a:p>
        </p:txBody>
      </p:sp>
      <p:pic>
        <p:nvPicPr>
          <p:cNvPr id="4" name="irc_mi" descr="http://www.oddee.com/_media/imgs/articles2/a97673_g235_3-toilet-sea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33" r="-88633"/>
          <a:stretch>
            <a:fillRect/>
          </a:stretch>
        </p:blipFill>
        <p:spPr bwMode="auto">
          <a:xfrm>
            <a:off x="-832693" y="1165990"/>
            <a:ext cx="10575189" cy="5330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31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709826"/>
          </a:xfrm>
        </p:spPr>
        <p:txBody>
          <a:bodyPr/>
          <a:lstStyle/>
          <a:p>
            <a:r>
              <a:rPr lang="en-US" dirty="0" smtClean="0"/>
              <a:t>Advert 18</a:t>
            </a:r>
            <a:endParaRPr lang="en-US" dirty="0"/>
          </a:p>
        </p:txBody>
      </p:sp>
      <p:pic>
        <p:nvPicPr>
          <p:cNvPr id="4" name="irc_mi" descr="http://media-cache-ak0.pinimg.com/236x/b9/dc/d0/b9dcd0b50241d8e144c8b0937d4878d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356" r="-90356"/>
          <a:stretch>
            <a:fillRect/>
          </a:stretch>
        </p:blipFill>
        <p:spPr bwMode="auto">
          <a:xfrm>
            <a:off x="-686971" y="1165990"/>
            <a:ext cx="9659228" cy="5267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533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456164"/>
            <a:ext cx="7024744" cy="709826"/>
          </a:xfrm>
        </p:spPr>
        <p:txBody>
          <a:bodyPr/>
          <a:lstStyle/>
          <a:p>
            <a:r>
              <a:rPr lang="en-US" dirty="0" smtClean="0"/>
              <a:t>Advert 1</a:t>
            </a:r>
            <a:endParaRPr lang="en-US" dirty="0"/>
          </a:p>
        </p:txBody>
      </p:sp>
      <p:pic>
        <p:nvPicPr>
          <p:cNvPr id="4" name="Content Placeholder 3" descr="75 Shocking Advertisement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52" r="-18952"/>
          <a:stretch>
            <a:fillRect/>
          </a:stretch>
        </p:blipFill>
        <p:spPr bwMode="auto">
          <a:xfrm>
            <a:off x="-187356" y="1165990"/>
            <a:ext cx="8993075" cy="5309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20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92655"/>
            <a:ext cx="7024744" cy="6588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Importance of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69806"/>
            <a:ext cx="6777317" cy="4539032"/>
          </a:xfrm>
        </p:spPr>
        <p:txBody>
          <a:bodyPr>
            <a:normAutofit/>
          </a:bodyPr>
          <a:lstStyle/>
          <a:p>
            <a:r>
              <a:rPr lang="en-GB" dirty="0"/>
              <a:t>1. What is the image of?</a:t>
            </a:r>
            <a:endParaRPr lang="en-HK" dirty="0"/>
          </a:p>
          <a:p>
            <a:r>
              <a:rPr lang="en-GB" dirty="0"/>
              <a:t>2. Is it shocking or unusual in any way? Why?</a:t>
            </a:r>
            <a:endParaRPr lang="en-HK" dirty="0"/>
          </a:p>
          <a:p>
            <a:r>
              <a:rPr lang="en-GB" dirty="0"/>
              <a:t>3. What is the purpose of using that image? What was the purpose of the agency when they chose that image?</a:t>
            </a:r>
            <a:endParaRPr lang="en-HK" dirty="0"/>
          </a:p>
          <a:p>
            <a:r>
              <a:rPr lang="en-GB" dirty="0"/>
              <a:t>4. Do you think it worked well?</a:t>
            </a:r>
            <a:endParaRPr lang="en-HK" dirty="0"/>
          </a:p>
          <a:p>
            <a:r>
              <a:rPr lang="en-GB" dirty="0"/>
              <a:t>5. Are you persuaded by those techniques?</a:t>
            </a:r>
            <a:endParaRPr lang="en-HK" dirty="0"/>
          </a:p>
          <a:p>
            <a:r>
              <a:rPr lang="en-GB" dirty="0"/>
              <a:t>6. Would you change that ad in any way?</a:t>
            </a:r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08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pairs, collate shocking advertisements of your own.</a:t>
            </a:r>
          </a:p>
          <a:p>
            <a:r>
              <a:rPr lang="en-US" dirty="0" smtClean="0"/>
              <a:t>Find a total of 5.  We will be sharing your most shocking advertisement with the class.  Be prepared </a:t>
            </a:r>
            <a:r>
              <a:rPr lang="en-US" smtClean="0"/>
              <a:t>to discuss </a:t>
            </a:r>
            <a:r>
              <a:rPr lang="en-US" dirty="0" smtClean="0"/>
              <a:t>in detail what makes the advert so shocking and effective.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7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ym typeface="Wingdings"/>
              </a:rPr>
              <a:t></a:t>
            </a:r>
            <a:r>
              <a:rPr lang="en-GB" dirty="0"/>
              <a:t> Working in pairs, research in the internet </a:t>
            </a:r>
            <a:r>
              <a:rPr lang="en-GB" dirty="0" smtClean="0"/>
              <a:t>for </a:t>
            </a:r>
            <a:r>
              <a:rPr lang="en-GB" dirty="0"/>
              <a:t>a shocking image. Copy and paste the image onto a word document and add a very short text to it to make it your own advertisement. </a:t>
            </a:r>
            <a:endParaRPr lang="en-HK" dirty="0"/>
          </a:p>
          <a:p>
            <a:r>
              <a:rPr lang="en-GB" dirty="0"/>
              <a:t>Write no more than a couple of short sentences to make it effective. </a:t>
            </a:r>
            <a:endParaRPr lang="en-H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6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10449"/>
            <a:ext cx="7024744" cy="6172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Advert 2</a:t>
            </a:r>
            <a:endParaRPr lang="en-US" dirty="0"/>
          </a:p>
        </p:txBody>
      </p:sp>
      <p:pic>
        <p:nvPicPr>
          <p:cNvPr id="4" name="irc_mi" descr="http://www.execdigital.com/fashion/united%20colors%20of%20benniton%20shock%20advertising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07" r="-86407"/>
          <a:stretch>
            <a:fillRect/>
          </a:stretch>
        </p:blipFill>
        <p:spPr bwMode="auto">
          <a:xfrm>
            <a:off x="-874327" y="1027664"/>
            <a:ext cx="10242113" cy="5156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08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438693"/>
            <a:ext cx="7024744" cy="6796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Advert 3</a:t>
            </a:r>
            <a:endParaRPr lang="en-US" dirty="0"/>
          </a:p>
        </p:txBody>
      </p:sp>
      <p:pic>
        <p:nvPicPr>
          <p:cNvPr id="4" name="irc_mi" descr="http://d.ibtimes.co.uk/en/full/192342/heart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42" r="-9942"/>
          <a:stretch>
            <a:fillRect/>
          </a:stretch>
        </p:blipFill>
        <p:spPr bwMode="auto">
          <a:xfrm>
            <a:off x="-145720" y="1118372"/>
            <a:ext cx="9289720" cy="5309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2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65" y="397051"/>
            <a:ext cx="7024744" cy="638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Advert 4</a:t>
            </a:r>
            <a:endParaRPr lang="en-US" dirty="0"/>
          </a:p>
        </p:txBody>
      </p:sp>
      <p:pic>
        <p:nvPicPr>
          <p:cNvPr id="4" name="irc_mi" descr="http://creative-ads.org/wp-content/uploads/2013/03/Today-he-Killed-more-than-5000-peopl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72" r="-18372"/>
          <a:stretch>
            <a:fillRect/>
          </a:stretch>
        </p:blipFill>
        <p:spPr bwMode="auto">
          <a:xfrm>
            <a:off x="-228990" y="1035087"/>
            <a:ext cx="9372989" cy="541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58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80335"/>
            <a:ext cx="7024744" cy="6172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Advert 5</a:t>
            </a:r>
            <a:endParaRPr lang="en-US" dirty="0"/>
          </a:p>
        </p:txBody>
      </p:sp>
      <p:pic>
        <p:nvPicPr>
          <p:cNvPr id="4" name="irc_mi" descr="http://d.ibtimes.co.uk/en/full/256847/shock-advert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65" r="-51265"/>
          <a:stretch>
            <a:fillRect/>
          </a:stretch>
        </p:blipFill>
        <p:spPr bwMode="auto">
          <a:xfrm>
            <a:off x="-395529" y="1091574"/>
            <a:ext cx="9893423" cy="5377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82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452092"/>
            <a:ext cx="7024744" cy="5755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Advert 6</a:t>
            </a:r>
            <a:endParaRPr lang="en-US" dirty="0"/>
          </a:p>
        </p:txBody>
      </p:sp>
      <p:pic>
        <p:nvPicPr>
          <p:cNvPr id="4" name="irc_mi" descr="http://oddstuffmagazine.com/wp-content/uploads/2011/08/12-Shocking-Ads03-600x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49" r="-12449"/>
          <a:stretch>
            <a:fillRect/>
          </a:stretch>
        </p:blipFill>
        <p:spPr bwMode="auto">
          <a:xfrm>
            <a:off x="166538" y="1395024"/>
            <a:ext cx="8389373" cy="4872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52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5640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Advert 7</a:t>
            </a:r>
            <a:endParaRPr lang="en-US" dirty="0"/>
          </a:p>
        </p:txBody>
      </p:sp>
      <p:pic>
        <p:nvPicPr>
          <p:cNvPr id="4" name="irc_mi" descr="http://cdn2.tnwcdn.com/wp-content/blogs.dir/1/files/2013/10/UNWomen-2-520x73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85" r="-86685"/>
          <a:stretch>
            <a:fillRect/>
          </a:stretch>
        </p:blipFill>
        <p:spPr bwMode="auto">
          <a:xfrm>
            <a:off x="-957596" y="1207633"/>
            <a:ext cx="10887449" cy="5163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61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6890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Advert 8</a:t>
            </a:r>
            <a:endParaRPr lang="en-US" dirty="0"/>
          </a:p>
        </p:txBody>
      </p:sp>
      <p:pic>
        <p:nvPicPr>
          <p:cNvPr id="4" name="Content Placeholder 3" descr="https://encrypted-tbn0.gstatic.com/images?q=tbn:ANd9GcScNhh-787FFoOYs74uw7kepTyZCgubgPKhdvpRgw6lChwZ6dP_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121" r="-95121"/>
          <a:stretch>
            <a:fillRect/>
          </a:stretch>
        </p:blipFill>
        <p:spPr bwMode="auto">
          <a:xfrm>
            <a:off x="0" y="1145170"/>
            <a:ext cx="9388603" cy="5246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495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17</TotalTime>
  <Words>222</Words>
  <Application>Microsoft Macintosh PowerPoint</Application>
  <PresentationFormat>On-screen Show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Shocking Advertisements</vt:lpstr>
      <vt:lpstr>Advert 1</vt:lpstr>
      <vt:lpstr>Advert 2</vt:lpstr>
      <vt:lpstr>Advert 3</vt:lpstr>
      <vt:lpstr>Advert 4</vt:lpstr>
      <vt:lpstr>Advert 5</vt:lpstr>
      <vt:lpstr>Advert 6</vt:lpstr>
      <vt:lpstr>Advert 7</vt:lpstr>
      <vt:lpstr>Advert 8</vt:lpstr>
      <vt:lpstr>Advert 9</vt:lpstr>
      <vt:lpstr>Advert 10</vt:lpstr>
      <vt:lpstr>Advert 11</vt:lpstr>
      <vt:lpstr>Advert 12</vt:lpstr>
      <vt:lpstr>Advert 13</vt:lpstr>
      <vt:lpstr>Advert 14</vt:lpstr>
      <vt:lpstr>Advert 15</vt:lpstr>
      <vt:lpstr>Advert 16</vt:lpstr>
      <vt:lpstr>Advert 17</vt:lpstr>
      <vt:lpstr>Advert 18</vt:lpstr>
      <vt:lpstr>The Importance of an Image</vt:lpstr>
      <vt:lpstr>Task 1</vt:lpstr>
      <vt:lpstr>Task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Shocking Advertisements</dc:title>
  <dc:creator>Teacher</dc:creator>
  <cp:lastModifiedBy>Teacher</cp:lastModifiedBy>
  <cp:revision>3</cp:revision>
  <dcterms:created xsi:type="dcterms:W3CDTF">2016-03-29T14:43:05Z</dcterms:created>
  <dcterms:modified xsi:type="dcterms:W3CDTF">2016-03-29T15:00:30Z</dcterms:modified>
</cp:coreProperties>
</file>