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6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can have a variety of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act as a back drop to events</a:t>
            </a:r>
          </a:p>
          <a:p>
            <a:r>
              <a:rPr lang="en-US" dirty="0" smtClean="0"/>
              <a:t>To evoke a sense of realism</a:t>
            </a:r>
          </a:p>
          <a:p>
            <a:r>
              <a:rPr lang="en-US" dirty="0" smtClean="0"/>
              <a:t>To signal genre</a:t>
            </a:r>
          </a:p>
          <a:p>
            <a:r>
              <a:rPr lang="en-US" dirty="0" smtClean="0"/>
              <a:t>To structure a novel</a:t>
            </a:r>
          </a:p>
          <a:p>
            <a:r>
              <a:rPr lang="en-US" dirty="0" smtClean="0"/>
              <a:t>As a symbol</a:t>
            </a:r>
          </a:p>
          <a:p>
            <a:r>
              <a:rPr lang="en-US" dirty="0" smtClean="0"/>
              <a:t>To set up themes</a:t>
            </a:r>
          </a:p>
          <a:p>
            <a:r>
              <a:rPr lang="en-US" dirty="0" smtClean="0"/>
              <a:t>To convey or contrast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7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156</TotalTime>
  <Words>42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Genesis</vt:lpstr>
      <vt:lpstr>Setting</vt:lpstr>
      <vt:lpstr>Setting can have a variety of functions:</vt:lpstr>
    </vt:vector>
  </TitlesOfParts>
  <Company>Henry Compton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 EXPLORED IN THE GREAT GATSBY</dc:title>
  <dc:creator>Suzi Maskell</dc:creator>
  <cp:lastModifiedBy>Teacher</cp:lastModifiedBy>
  <cp:revision>18</cp:revision>
  <dcterms:created xsi:type="dcterms:W3CDTF">2013-04-09T20:02:23Z</dcterms:created>
  <dcterms:modified xsi:type="dcterms:W3CDTF">2016-05-14T09:30:06Z</dcterms:modified>
</cp:coreProperties>
</file>