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6" r:id="rId3"/>
    <p:sldId id="290" r:id="rId4"/>
    <p:sldId id="287" r:id="rId5"/>
    <p:sldId id="288" r:id="rId6"/>
    <p:sldId id="289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14/5/16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2481588"/>
          </a:xfrm>
        </p:spPr>
        <p:txBody>
          <a:bodyPr/>
          <a:lstStyle/>
          <a:p>
            <a:r>
              <a:rPr lang="en-US" sz="5400" dirty="0" smtClean="0"/>
              <a:t>ASPECTS OF NARRATIVE IN </a:t>
            </a:r>
            <a:r>
              <a:rPr lang="en-US" sz="5400" i="1" dirty="0" smtClean="0"/>
              <a:t>THE GREAT GATSBY</a:t>
            </a: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90740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your aspects of narrative: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Narrator and point of view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Dialogue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Symbols and motifs</a:t>
            </a:r>
          </a:p>
          <a:p>
            <a:r>
              <a:rPr lang="en-US" dirty="0" smtClean="0"/>
              <a:t>Characterisation</a:t>
            </a:r>
          </a:p>
          <a:p>
            <a:r>
              <a:rPr lang="en-US" dirty="0" smtClean="0"/>
              <a:t>Time and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2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Narrator and Narrative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1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concerned with: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the narrator presents themselves and other characters.</a:t>
            </a:r>
          </a:p>
          <a:p>
            <a:r>
              <a:rPr lang="en-US" dirty="0" smtClean="0"/>
              <a:t>The way the story is told and how it affects the reader’s perceptions.</a:t>
            </a:r>
          </a:p>
          <a:p>
            <a:r>
              <a:rPr lang="en-US" dirty="0" smtClean="0"/>
              <a:t>Gaps, silences and inconsistencies in the story-telling.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9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Nick Carraway: A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Is Nick:</a:t>
            </a:r>
          </a:p>
          <a:p>
            <a:r>
              <a:rPr lang="en-US" dirty="0" smtClean="0"/>
              <a:t>The moral consciousness of the novel</a:t>
            </a:r>
          </a:p>
          <a:p>
            <a:r>
              <a:rPr lang="en-US" dirty="0" smtClean="0"/>
              <a:t>A man who learns from experience</a:t>
            </a:r>
          </a:p>
          <a:p>
            <a:r>
              <a:rPr lang="en-US" dirty="0" smtClean="0"/>
              <a:t>The hero</a:t>
            </a:r>
          </a:p>
          <a:p>
            <a:r>
              <a:rPr lang="en-US" dirty="0" smtClean="0"/>
              <a:t>Reliable</a:t>
            </a:r>
          </a:p>
          <a:p>
            <a:r>
              <a:rPr lang="en-US" dirty="0" smtClean="0"/>
              <a:t>A trustworthy and honest narrator</a:t>
            </a:r>
          </a:p>
          <a:p>
            <a:r>
              <a:rPr lang="en-US" dirty="0" smtClean="0"/>
              <a:t>Intelligent and easy to 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Nick Carraway: A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Is Nick:</a:t>
            </a:r>
          </a:p>
          <a:p>
            <a:r>
              <a:rPr lang="en-US" dirty="0" smtClean="0"/>
              <a:t>Lacking perception</a:t>
            </a:r>
          </a:p>
          <a:p>
            <a:r>
              <a:rPr lang="en-US" dirty="0" smtClean="0"/>
              <a:t>Lacking insight</a:t>
            </a:r>
          </a:p>
          <a:p>
            <a:r>
              <a:rPr lang="en-US" dirty="0" smtClean="0"/>
              <a:t>Obtuse (thick, stupid, dull, slow, insensitive)</a:t>
            </a:r>
          </a:p>
          <a:p>
            <a:r>
              <a:rPr lang="en-US" dirty="0" smtClean="0"/>
              <a:t>A prig (prude)</a:t>
            </a:r>
          </a:p>
          <a:p>
            <a:r>
              <a:rPr lang="en-US" dirty="0" smtClean="0"/>
              <a:t>Self-deceiving</a:t>
            </a:r>
          </a:p>
          <a:p>
            <a:r>
              <a:rPr lang="en-US" dirty="0" smtClean="0"/>
              <a:t>Unreliable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1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Annotate the statements about Nick with notes, question marks, exclamation marks and questions.</a:t>
            </a:r>
          </a:p>
          <a:p>
            <a:r>
              <a:rPr lang="en-US" dirty="0" smtClean="0"/>
              <a:t>Show your immediate response as well as a more measured one.</a:t>
            </a:r>
          </a:p>
          <a:p>
            <a:r>
              <a:rPr lang="en-US" dirty="0" smtClean="0"/>
              <a:t>Use the statements to reform your opinion of Nick as a narrator.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0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narrative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Recounted dialogue</a:t>
            </a:r>
          </a:p>
          <a:p>
            <a:r>
              <a:rPr lang="en-US" dirty="0" smtClean="0"/>
              <a:t>Direct quotations of characters’ sustained accounts</a:t>
            </a:r>
          </a:p>
          <a:p>
            <a:r>
              <a:rPr lang="en-US" dirty="0" smtClean="0"/>
              <a:t>Paraphrasing another character’s words</a:t>
            </a:r>
          </a:p>
          <a:p>
            <a:r>
              <a:rPr lang="en-US" dirty="0" smtClean="0"/>
              <a:t>Speculation</a:t>
            </a:r>
          </a:p>
          <a:p>
            <a:r>
              <a:rPr lang="en-US" dirty="0" smtClean="0"/>
              <a:t>Speculation about another character’s 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84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157</TotalTime>
  <Words>203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Genesis</vt:lpstr>
      <vt:lpstr>ASPECTS OF NARRATIVE IN THE GREAT GATSBY</vt:lpstr>
      <vt:lpstr>Remember your aspects of narrative:</vt:lpstr>
      <vt:lpstr>Narrator and Narrative Perspective</vt:lpstr>
      <vt:lpstr>Be concerned with:</vt:lpstr>
      <vt:lpstr>Nick Carraway: A Debate</vt:lpstr>
      <vt:lpstr>Nick Carraway: A Debate</vt:lpstr>
      <vt:lpstr>DO NOW!</vt:lpstr>
      <vt:lpstr>Other narrative techniques</vt:lpstr>
    </vt:vector>
  </TitlesOfParts>
  <Company>Henry Compton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 EXPLORED IN THE GREAT GATSBY</dc:title>
  <dc:creator>Suzi Maskell</dc:creator>
  <cp:lastModifiedBy>Teacher</cp:lastModifiedBy>
  <cp:revision>18</cp:revision>
  <dcterms:created xsi:type="dcterms:W3CDTF">2013-04-09T20:02:23Z</dcterms:created>
  <dcterms:modified xsi:type="dcterms:W3CDTF">2016-05-14T09:28:06Z</dcterms:modified>
</cp:coreProperties>
</file>