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If you were to leave the place where you live, what things would you:</a:t>
            </a:r>
          </a:p>
          <a:p>
            <a:endParaRPr lang="en-US" dirty="0" smtClean="0"/>
          </a:p>
          <a:p>
            <a:r>
              <a:rPr lang="en-US" dirty="0" smtClean="0"/>
              <a:t>A: Miss about it?</a:t>
            </a:r>
          </a:p>
          <a:p>
            <a:r>
              <a:rPr lang="en-US" dirty="0" smtClean="0"/>
              <a:t>B: Not miss about it?</a:t>
            </a:r>
          </a:p>
          <a:p>
            <a:endParaRPr lang="en-US" dirty="0" smtClean="0"/>
          </a:p>
          <a:p>
            <a:r>
              <a:rPr lang="en-US" dirty="0" smtClean="0"/>
              <a:t>You could also answer this question based on somewhere you have lived.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Write down the verbs the poet uses to: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A: Describe the island in lines 5-8</a:t>
            </a:r>
          </a:p>
          <a:p>
            <a:r>
              <a:rPr lang="en-US" dirty="0" smtClean="0"/>
              <a:t>B: Describe London in lines 13-15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Explorations and Insights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Grace Nichols wrote Island Man ‘for a Caribbean island man in London who still wakes up to the sound of the sea’.  Why do you think such a man would come to live in London?</a:t>
            </a:r>
          </a:p>
          <a:p>
            <a:r>
              <a:rPr lang="en-US" dirty="0" smtClean="0"/>
              <a:t>What does the poet suggest to you about the way he might feel?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Explorations and Insights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What does the poem imply about culture and its importance?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Explorations and Insights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On the surface this poem seems to be about the difference between a Caribbean island and London.  Underneath it’s about the dreams and realities that we all have to deal with.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what ways do you think this is an accurate description of the poem </a:t>
            </a:r>
            <a:r>
              <a:rPr lang="en-US" b="1" dirty="0" smtClean="0"/>
              <a:t>Island Man</a:t>
            </a:r>
            <a:r>
              <a:rPr lang="en-US" dirty="0" smtClean="0"/>
              <a:t>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Write a poem that contains a contrast between dream and reality.  You could write it from personal experience or from your imagination.</a:t>
            </a:r>
          </a:p>
          <a:p>
            <a:r>
              <a:rPr lang="en-US" dirty="0" smtClean="0"/>
              <a:t>Due </a:t>
            </a:r>
            <a:r>
              <a:rPr lang="en-US" dirty="0" smtClean="0"/>
              <a:t>Thursday 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D</a:t>
            </a:r>
            <a:r>
              <a:rPr lang="en-US" dirty="0" smtClean="0"/>
              <a:t>ecember</a:t>
            </a:r>
            <a:r>
              <a:rPr lang="en-US" dirty="0" smtClean="0"/>
              <a:t>.  It must be at least 2 stanzas in length.  Each stanza must have at least 5 lines.</a:t>
            </a:r>
          </a:p>
          <a:p>
            <a:r>
              <a:rPr lang="en-US" dirty="0" smtClean="0"/>
              <a:t>Use poetic techniques</a:t>
            </a:r>
            <a:r>
              <a:rPr lang="en-US" dirty="0" smtClean="0"/>
              <a:t>!!!!`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35502"/>
          </a:xfrm>
        </p:spPr>
        <p:txBody>
          <a:bodyPr/>
          <a:lstStyle/>
          <a:p>
            <a:r>
              <a:rPr lang="en-US" dirty="0" smtClean="0"/>
              <a:t>Island Man – Grace Nichols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7467600" cy="4572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nhenshaw\My Documents\ISLQ Resources\MYP\World Poetry\london traff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447800"/>
            <a:ext cx="3724439" cy="2166254"/>
          </a:xfrm>
          <a:prstGeom prst="rect">
            <a:avLst/>
          </a:prstGeom>
          <a:noFill/>
        </p:spPr>
      </p:pic>
      <p:pic>
        <p:nvPicPr>
          <p:cNvPr id="1027" name="Picture 3" descr="C:\Documents and Settings\nhenshaw\My Documents\ISLQ Resources\MYP\World Poetry\caribbe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3886200"/>
            <a:ext cx="3687847" cy="2762324"/>
          </a:xfrm>
          <a:prstGeom prst="rect">
            <a:avLst/>
          </a:prstGeom>
          <a:noFill/>
        </p:spPr>
      </p:pic>
      <p:pic>
        <p:nvPicPr>
          <p:cNvPr id="5" name="Picture 3" descr="C:\Documents and Settings\nhenshaw\My Documents\ISLQ Resources\MYP\World Poetry\Grace Nichols new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426720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Split your page in half and list the things the island man associates with his island home on one half of the page and with London on the other half.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 your groups, practice reading the poem aloud.  </a:t>
            </a:r>
          </a:p>
          <a:p>
            <a:endParaRPr lang="en-US" dirty="0" smtClean="0"/>
          </a:p>
          <a:p>
            <a:r>
              <a:rPr lang="en-US" dirty="0" smtClean="0"/>
              <a:t>Decide where to pause and think about what words should be read quickly or slowly and what words should be </a:t>
            </a:r>
            <a:r>
              <a:rPr lang="en-US" dirty="0" err="1" smtClean="0"/>
              <a:t>emphasised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Read the following contextual information.  In what ways does Grace Nichols create a picture of two worlds in </a:t>
            </a:r>
            <a:r>
              <a:rPr lang="en-US" b="1" dirty="0" smtClean="0"/>
              <a:t>Island Man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Grace Nichols was born in Guyana in 1950.  After university, she worked in the Caribbean as a journalist and reporter until she moved to Britain in 1977.  She now lives and writes in Sussex.  In an interview she said: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dirty="0" smtClean="0"/>
              <a:t>“I feel at home now both in Guyana and in England.  When I’m in Guyana or another part of the Caribbean – because I see myself as coming form the wider Caribbean also – I feel I belong there because I spring from that landscape.  But partly I have children in England, I also feel at home in this culture, with their dreams and aspirations.  So I embrace both.  England is where I live, where I make my living, but when I’m in England I’m always looking back.  Both as a writer and as an individual, I’m always looking at both worlds.”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The poem is set out unusually.  Can you find evidence for arguing that:</a:t>
            </a:r>
          </a:p>
          <a:p>
            <a:pPr marL="596646" indent="-514350"/>
            <a:endParaRPr lang="en-US" dirty="0" smtClean="0"/>
          </a:p>
          <a:p>
            <a:pPr marL="596646" indent="-514350"/>
            <a:r>
              <a:rPr lang="en-US" dirty="0" smtClean="0"/>
              <a:t>The poem is divided into six stages</a:t>
            </a:r>
          </a:p>
          <a:p>
            <a:pPr marL="596646" indent="-514350"/>
            <a:r>
              <a:rPr lang="en-US" dirty="0" smtClean="0"/>
              <a:t>Two distinct parts of the poem are separated by one line</a:t>
            </a:r>
          </a:p>
          <a:p>
            <a:pPr marL="596646" indent="-514350"/>
            <a:r>
              <a:rPr lang="en-US" dirty="0" smtClean="0"/>
              <a:t>There are three separate parts of the poem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The shape of this poem is unusual or irregular.  Why do you think the poet chose to set the poem out in this way?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what ways are the first three lines of the poem reflected in the last three?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Create a Spider Diagram, of the different images used in the poem.  </a:t>
            </a:r>
          </a:p>
          <a:p>
            <a:r>
              <a:rPr lang="en-US" dirty="0" smtClean="0"/>
              <a:t>Then….</a:t>
            </a:r>
          </a:p>
          <a:p>
            <a:r>
              <a:rPr lang="en-US" dirty="0" smtClean="0"/>
              <a:t>Make notes about each image on your diagram, stating what these words / images suggest to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326</TotalTime>
  <Words>620</Words>
  <Application>Microsoft Office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Starter…</vt:lpstr>
      <vt:lpstr>Island Man – Grace Nichols</vt:lpstr>
      <vt:lpstr>First Reading</vt:lpstr>
      <vt:lpstr>First Reading</vt:lpstr>
      <vt:lpstr>Context</vt:lpstr>
      <vt:lpstr>Interview</vt:lpstr>
      <vt:lpstr>Structure</vt:lpstr>
      <vt:lpstr>Structure</vt:lpstr>
      <vt:lpstr>Language</vt:lpstr>
      <vt:lpstr>Language continued</vt:lpstr>
      <vt:lpstr>Explorations and Insights</vt:lpstr>
      <vt:lpstr>Explorations and Insights</vt:lpstr>
      <vt:lpstr>Explorations and Insights</vt:lpstr>
      <vt:lpstr>Extension Task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Nick Henshaw</cp:lastModifiedBy>
  <cp:revision>15</cp:revision>
  <dcterms:created xsi:type="dcterms:W3CDTF">2006-08-16T00:00:00Z</dcterms:created>
  <dcterms:modified xsi:type="dcterms:W3CDTF">2012-11-29T09:15:53Z</dcterms:modified>
</cp:coreProperties>
</file>