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79C72-A9FD-47A9-A69F-1886B2B7C2EB}" type="datetimeFigureOut">
              <a:rPr lang="en-GB" smtClean="0"/>
              <a:t>14/5/16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C2E62-BA0D-470B-8714-657B8DECE39E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google.co.uk/url?source=imgres&amp;ct=tbn&amp;q=http://static.guim.co.uk/sys-images/BOOKS/Pix/pictures/2011/1/17/1295278375738/Sherlock-Holmes-007.jpg&amp;sa=X&amp;ei=OWvSTo-5NsGu8QPO8OncDw&amp;ved=0CAUQ8wc4Ew&amp;usg=AFQjCNGk3zld1U-E6A95aAGbsiB_0k6nw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8902" y="764704"/>
            <a:ext cx="9182902" cy="55097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>
            <a:normAutofit/>
          </a:bodyPr>
          <a:lstStyle/>
          <a:p>
            <a:r>
              <a:rPr lang="en-GB" sz="5400" u="sng" dirty="0" smtClean="0">
                <a:solidFill>
                  <a:schemeClr val="bg1"/>
                </a:solidFill>
              </a:rPr>
              <a:t>The Mysterious Mr Gatsby</a:t>
            </a:r>
            <a:endParaRPr lang="en-GB" sz="5400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60648"/>
            <a:ext cx="7632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Having collected your information, write a short paragraph to explain your impression of Mr Gatsby.</a:t>
            </a:r>
          </a:p>
          <a:p>
            <a:endParaRPr lang="en-GB" sz="3600" dirty="0"/>
          </a:p>
          <a:p>
            <a:r>
              <a:rPr lang="en-GB" sz="3600" dirty="0" smtClean="0"/>
              <a:t>Use  all of your clues to help you.</a:t>
            </a:r>
          </a:p>
          <a:p>
            <a:endParaRPr lang="en-GB" sz="3600" dirty="0"/>
          </a:p>
          <a:p>
            <a:r>
              <a:rPr lang="en-GB" sz="3600" dirty="0" smtClean="0"/>
              <a:t>Explain why you do/do not believe certain details.</a:t>
            </a:r>
          </a:p>
          <a:p>
            <a:endParaRPr lang="en-GB" sz="3600" dirty="0"/>
          </a:p>
          <a:p>
            <a:r>
              <a:rPr lang="en-GB" sz="3600" dirty="0" smtClean="0"/>
              <a:t>Include your own personal opinion.</a:t>
            </a:r>
            <a:endParaRPr lang="en-GB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47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The Mysterious Mr Gatsby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Ramsdale</dc:creator>
  <cp:lastModifiedBy>Teacher</cp:lastModifiedBy>
  <cp:revision>2</cp:revision>
  <dcterms:created xsi:type="dcterms:W3CDTF">2011-11-27T16:53:59Z</dcterms:created>
  <dcterms:modified xsi:type="dcterms:W3CDTF">2016-05-14T10:37:55Z</dcterms:modified>
</cp:coreProperties>
</file>