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419" r:id="rId2"/>
    <p:sldId id="277" r:id="rId3"/>
    <p:sldId id="278" r:id="rId4"/>
    <p:sldId id="42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760" autoAdjust="0"/>
    <p:restoredTop sz="94660"/>
  </p:normalViewPr>
  <p:slideViewPr>
    <p:cSldViewPr>
      <p:cViewPr>
        <p:scale>
          <a:sx n="70" d="100"/>
          <a:sy n="70" d="100"/>
        </p:scale>
        <p:origin x="-848" y="-1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4CE5CA-D96D-4AB4-A392-15E17676C4E8}" type="datetimeFigureOut">
              <a:rPr lang="en-GB" smtClean="0"/>
              <a:pPr/>
              <a:t>9/6/16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8FD3BA-5411-4FB5-A164-2C36E82322A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57220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80E18-18D9-4149-B27C-6832C8A58F6D}" type="datetimeFigureOut">
              <a:rPr lang="en-GB" smtClean="0"/>
              <a:pPr/>
              <a:t>9/6/16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F0136-C9DC-4047-9C9E-4463EE14735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80E18-18D9-4149-B27C-6832C8A58F6D}" type="datetimeFigureOut">
              <a:rPr lang="en-GB" smtClean="0"/>
              <a:pPr/>
              <a:t>9/6/16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F0136-C9DC-4047-9C9E-4463EE14735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80E18-18D9-4149-B27C-6832C8A58F6D}" type="datetimeFigureOut">
              <a:rPr lang="en-GB" smtClean="0"/>
              <a:pPr/>
              <a:t>9/6/16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F0136-C9DC-4047-9C9E-4463EE14735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80E18-18D9-4149-B27C-6832C8A58F6D}" type="datetimeFigureOut">
              <a:rPr lang="en-GB" smtClean="0"/>
              <a:pPr/>
              <a:t>9/6/16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F0136-C9DC-4047-9C9E-4463EE14735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80E18-18D9-4149-B27C-6832C8A58F6D}" type="datetimeFigureOut">
              <a:rPr lang="en-GB" smtClean="0"/>
              <a:pPr/>
              <a:t>9/6/16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F0136-C9DC-4047-9C9E-4463EE14735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80E18-18D9-4149-B27C-6832C8A58F6D}" type="datetimeFigureOut">
              <a:rPr lang="en-GB" smtClean="0"/>
              <a:pPr/>
              <a:t>9/6/16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F0136-C9DC-4047-9C9E-4463EE14735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80E18-18D9-4149-B27C-6832C8A58F6D}" type="datetimeFigureOut">
              <a:rPr lang="en-GB" smtClean="0"/>
              <a:pPr/>
              <a:t>9/6/16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F0136-C9DC-4047-9C9E-4463EE14735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80E18-18D9-4149-B27C-6832C8A58F6D}" type="datetimeFigureOut">
              <a:rPr lang="en-GB" smtClean="0"/>
              <a:pPr/>
              <a:t>9/6/16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F0136-C9DC-4047-9C9E-4463EE14735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80E18-18D9-4149-B27C-6832C8A58F6D}" type="datetimeFigureOut">
              <a:rPr lang="en-GB" smtClean="0"/>
              <a:pPr/>
              <a:t>9/6/16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F0136-C9DC-4047-9C9E-4463EE14735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80E18-18D9-4149-B27C-6832C8A58F6D}" type="datetimeFigureOut">
              <a:rPr lang="en-GB" smtClean="0"/>
              <a:pPr/>
              <a:t>9/6/16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F0136-C9DC-4047-9C9E-4463EE14735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80E18-18D9-4149-B27C-6832C8A58F6D}" type="datetimeFigureOut">
              <a:rPr lang="en-GB" smtClean="0"/>
              <a:pPr/>
              <a:t>9/6/16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F0136-C9DC-4047-9C9E-4463EE14735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280E18-18D9-4149-B27C-6832C8A58F6D}" type="datetimeFigureOut">
              <a:rPr lang="en-GB" smtClean="0"/>
              <a:pPr/>
              <a:t>9/6/16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1F0136-C9DC-4047-9C9E-4463EE147355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chemeClr val="tx1"/>
          </a:solidFill>
          <a:latin typeface="Gill Sans MT"/>
          <a:ea typeface="+mj-ea"/>
          <a:cs typeface="Gill Sans MT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Gill Sans MT"/>
          <a:ea typeface="+mn-ea"/>
          <a:cs typeface="Gill Sans MT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Gill Sans MT"/>
          <a:ea typeface="+mn-ea"/>
          <a:cs typeface="Gill Sans MT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Gill Sans MT"/>
          <a:ea typeface="+mn-ea"/>
          <a:cs typeface="Gill Sans MT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Gill Sans MT"/>
          <a:ea typeface="+mn-ea"/>
          <a:cs typeface="Gill Sans MT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Gill Sans MT"/>
          <a:ea typeface="+mn-ea"/>
          <a:cs typeface="Gill Sans MT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8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b="3506"/>
          <a:stretch/>
        </p:blipFill>
        <p:spPr bwMode="auto">
          <a:xfrm>
            <a:off x="0" y="0"/>
            <a:ext cx="3275856" cy="27906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7" descr="https://encrypted-tbn1.gstatic.com/images?q=tbn:ANd9GcQ5gUl8QiiFVzbWY7xxkXdiCfHEMOAlvZ9NDW9XHR-v4OVqn0dIe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4561" y="0"/>
            <a:ext cx="2714778" cy="35735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8" y="3891294"/>
            <a:ext cx="2817998" cy="29588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1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64943" y="4149990"/>
            <a:ext cx="2579057" cy="27080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2420888"/>
            <a:ext cx="3744416" cy="37444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itle 1"/>
          <p:cNvSpPr txBox="1">
            <a:spLocks/>
          </p:cNvSpPr>
          <p:nvPr/>
        </p:nvSpPr>
        <p:spPr>
          <a:xfrm rot="20345765">
            <a:off x="2874980" y="508442"/>
            <a:ext cx="306084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Gill Sans MT"/>
                <a:ea typeface="+mj-ea"/>
                <a:cs typeface="Gill Sans MT"/>
              </a:defRPr>
            </a:lvl1pPr>
          </a:lstStyle>
          <a:p>
            <a:r>
              <a:rPr lang="en-GB" sz="6600" smtClean="0">
                <a:latin typeface="Mistral" pitchFamily="66" charset="0"/>
              </a:rPr>
              <a:t>Roald</a:t>
            </a:r>
            <a:br>
              <a:rPr lang="en-GB" sz="6600" smtClean="0">
                <a:latin typeface="Mistral" pitchFamily="66" charset="0"/>
              </a:rPr>
            </a:br>
            <a:r>
              <a:rPr lang="en-GB" sz="6600" smtClean="0">
                <a:latin typeface="Mistral" pitchFamily="66" charset="0"/>
              </a:rPr>
              <a:t>     Dahl</a:t>
            </a:r>
            <a:endParaRPr lang="en-GB" sz="6600" dirty="0">
              <a:latin typeface="Mistral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57480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What are recount texts?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buNone/>
            </a:pPr>
            <a:endParaRPr lang="en-GB" sz="2000" dirty="0"/>
          </a:p>
          <a:p>
            <a:pPr>
              <a:lnSpc>
                <a:spcPct val="90000"/>
              </a:lnSpc>
            </a:pPr>
            <a:r>
              <a:rPr lang="en-GB" b="1" dirty="0">
                <a:latin typeface="+mj-lt"/>
              </a:rPr>
              <a:t>It is written about something that happened. </a:t>
            </a:r>
          </a:p>
          <a:p>
            <a:pPr>
              <a:lnSpc>
                <a:spcPct val="90000"/>
              </a:lnSpc>
            </a:pPr>
            <a:r>
              <a:rPr lang="en-GB" b="1" dirty="0">
                <a:latin typeface="+mj-lt"/>
              </a:rPr>
              <a:t>It may use a descriptive, story-like style although it is factual. </a:t>
            </a:r>
          </a:p>
          <a:p>
            <a:pPr>
              <a:lnSpc>
                <a:spcPct val="90000"/>
              </a:lnSpc>
            </a:pPr>
            <a:r>
              <a:rPr lang="en-GB" b="1" dirty="0">
                <a:latin typeface="+mj-lt"/>
              </a:rPr>
              <a:t>It is written in the past tense. </a:t>
            </a:r>
          </a:p>
          <a:p>
            <a:pPr>
              <a:lnSpc>
                <a:spcPct val="90000"/>
              </a:lnSpc>
            </a:pPr>
            <a:r>
              <a:rPr lang="en-GB" b="1" dirty="0">
                <a:latin typeface="+mj-lt"/>
              </a:rPr>
              <a:t>It makes it clear when things happened, and in what order. </a:t>
            </a:r>
          </a:p>
          <a:p>
            <a:pPr>
              <a:lnSpc>
                <a:spcPct val="90000"/>
              </a:lnSpc>
            </a:pPr>
            <a:r>
              <a:rPr lang="en-GB" b="1" dirty="0">
                <a:latin typeface="+mj-lt"/>
              </a:rPr>
              <a:t>It uses connectives that are temporal (linked with time), such as words like then, next, first, secondly, before and after. </a:t>
            </a:r>
            <a:endParaRPr lang="en-GB" dirty="0">
              <a:latin typeface="+mj-lt"/>
            </a:endParaRPr>
          </a:p>
          <a:p>
            <a:pPr>
              <a:lnSpc>
                <a:spcPct val="90000"/>
              </a:lnSpc>
            </a:pPr>
            <a:endParaRPr lang="en-GB" sz="20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65845369"/>
              </p:ext>
            </p:extLst>
          </p:nvPr>
        </p:nvGraphicFramePr>
        <p:xfrm>
          <a:off x="395536" y="188642"/>
          <a:ext cx="7859216" cy="6264693"/>
        </p:xfrm>
        <a:graphic>
          <a:graphicData uri="http://schemas.openxmlformats.org/drawingml/2006/table">
            <a:tbl>
              <a:tblPr/>
              <a:tblGrid>
                <a:gridCol w="2619172"/>
                <a:gridCol w="2620022"/>
                <a:gridCol w="2620022"/>
              </a:tblGrid>
              <a:tr h="91952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3600" dirty="0">
                          <a:latin typeface="Gill Sans MT"/>
                          <a:ea typeface="Calibri"/>
                          <a:cs typeface="Gill Sans MT"/>
                        </a:rPr>
                        <a:t>Past tense</a:t>
                      </a:r>
                    </a:p>
                  </a:txBody>
                  <a:tcPr marL="47194" marR="471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3600" dirty="0">
                          <a:latin typeface="Gill Sans MT"/>
                          <a:ea typeface="Calibri"/>
                          <a:cs typeface="Gill Sans MT"/>
                        </a:rPr>
                        <a:t>Present tense</a:t>
                      </a:r>
                    </a:p>
                  </a:txBody>
                  <a:tcPr marL="47194" marR="471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3600" dirty="0">
                          <a:latin typeface="Gill Sans MT"/>
                          <a:ea typeface="Calibri"/>
                          <a:cs typeface="Gill Sans MT"/>
                        </a:rPr>
                        <a:t>Future tense</a:t>
                      </a:r>
                    </a:p>
                  </a:txBody>
                  <a:tcPr marL="47194" marR="471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396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800" dirty="0">
                          <a:latin typeface="Gill Sans MT"/>
                          <a:ea typeface="Calibri"/>
                          <a:cs typeface="Gill Sans MT"/>
                        </a:rPr>
                        <a:t>I walked</a:t>
                      </a:r>
                    </a:p>
                  </a:txBody>
                  <a:tcPr marL="47194" marR="471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800">
                          <a:latin typeface="Gill Sans MT"/>
                          <a:ea typeface="Calibri"/>
                          <a:cs typeface="Gill Sans MT"/>
                        </a:rPr>
                        <a:t>I walk</a:t>
                      </a:r>
                    </a:p>
                  </a:txBody>
                  <a:tcPr marL="47194" marR="471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800">
                          <a:latin typeface="Gill Sans MT"/>
                          <a:ea typeface="Calibri"/>
                          <a:cs typeface="Gill Sans MT"/>
                        </a:rPr>
                        <a:t>I will walk</a:t>
                      </a:r>
                    </a:p>
                  </a:txBody>
                  <a:tcPr marL="47194" marR="471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396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2800" dirty="0">
                        <a:latin typeface="Gill Sans MT"/>
                        <a:ea typeface="Calibri"/>
                        <a:cs typeface="Gill Sans MT"/>
                      </a:endParaRPr>
                    </a:p>
                  </a:txBody>
                  <a:tcPr marL="47194" marR="471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800">
                          <a:latin typeface="Gill Sans MT"/>
                          <a:ea typeface="Calibri"/>
                          <a:cs typeface="Gill Sans MT"/>
                        </a:rPr>
                        <a:t>I run</a:t>
                      </a:r>
                    </a:p>
                  </a:txBody>
                  <a:tcPr marL="47194" marR="471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2800">
                        <a:latin typeface="Gill Sans MT"/>
                        <a:ea typeface="Calibri"/>
                        <a:cs typeface="Gill Sans MT"/>
                      </a:endParaRPr>
                    </a:p>
                  </a:txBody>
                  <a:tcPr marL="47194" marR="471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396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2800" dirty="0">
                        <a:latin typeface="Gill Sans MT"/>
                        <a:ea typeface="Calibri"/>
                        <a:cs typeface="Gill Sans MT"/>
                      </a:endParaRPr>
                    </a:p>
                  </a:txBody>
                  <a:tcPr marL="47194" marR="471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2800" dirty="0">
                        <a:latin typeface="Gill Sans MT"/>
                        <a:ea typeface="Calibri"/>
                        <a:cs typeface="Gill Sans MT"/>
                      </a:endParaRPr>
                    </a:p>
                  </a:txBody>
                  <a:tcPr marL="47194" marR="471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800" dirty="0">
                          <a:latin typeface="Gill Sans MT"/>
                          <a:ea typeface="Calibri"/>
                          <a:cs typeface="Gill Sans MT"/>
                        </a:rPr>
                        <a:t>I will draw</a:t>
                      </a:r>
                    </a:p>
                  </a:txBody>
                  <a:tcPr marL="47194" marR="471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396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800">
                          <a:latin typeface="Gill Sans MT"/>
                          <a:ea typeface="Calibri"/>
                          <a:cs typeface="Gill Sans MT"/>
                        </a:rPr>
                        <a:t>I shouted</a:t>
                      </a:r>
                    </a:p>
                  </a:txBody>
                  <a:tcPr marL="47194" marR="471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2800" dirty="0">
                        <a:latin typeface="Gill Sans MT"/>
                        <a:ea typeface="Calibri"/>
                        <a:cs typeface="Gill Sans MT"/>
                      </a:endParaRPr>
                    </a:p>
                  </a:txBody>
                  <a:tcPr marL="47194" marR="471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2800" dirty="0">
                        <a:latin typeface="Gill Sans MT"/>
                        <a:ea typeface="Calibri"/>
                        <a:cs typeface="Gill Sans MT"/>
                      </a:endParaRPr>
                    </a:p>
                  </a:txBody>
                  <a:tcPr marL="47194" marR="471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396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2800">
                        <a:latin typeface="Gill Sans MT"/>
                        <a:ea typeface="Calibri"/>
                        <a:cs typeface="Gill Sans MT"/>
                      </a:endParaRPr>
                    </a:p>
                  </a:txBody>
                  <a:tcPr marL="47194" marR="471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800">
                          <a:latin typeface="Gill Sans MT"/>
                          <a:ea typeface="Calibri"/>
                          <a:cs typeface="Gill Sans MT"/>
                        </a:rPr>
                        <a:t>I yell</a:t>
                      </a:r>
                    </a:p>
                  </a:txBody>
                  <a:tcPr marL="47194" marR="471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2800" dirty="0">
                        <a:latin typeface="Gill Sans MT"/>
                        <a:ea typeface="Calibri"/>
                        <a:cs typeface="Gill Sans MT"/>
                      </a:endParaRPr>
                    </a:p>
                  </a:txBody>
                  <a:tcPr marL="47194" marR="471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396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800">
                          <a:latin typeface="Gill Sans MT"/>
                          <a:ea typeface="Calibri"/>
                          <a:cs typeface="Gill Sans MT"/>
                        </a:rPr>
                        <a:t>I wrote</a:t>
                      </a:r>
                    </a:p>
                  </a:txBody>
                  <a:tcPr marL="47194" marR="471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2800">
                        <a:latin typeface="Gill Sans MT"/>
                        <a:ea typeface="Calibri"/>
                        <a:cs typeface="Gill Sans MT"/>
                      </a:endParaRPr>
                    </a:p>
                  </a:txBody>
                  <a:tcPr marL="47194" marR="471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2800" dirty="0">
                        <a:latin typeface="Gill Sans MT"/>
                        <a:ea typeface="Calibri"/>
                        <a:cs typeface="Gill Sans MT"/>
                      </a:endParaRPr>
                    </a:p>
                  </a:txBody>
                  <a:tcPr marL="47194" marR="471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396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2800">
                        <a:latin typeface="Gill Sans MT"/>
                        <a:ea typeface="Calibri"/>
                        <a:cs typeface="Gill Sans MT"/>
                      </a:endParaRPr>
                    </a:p>
                  </a:txBody>
                  <a:tcPr marL="47194" marR="471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2800">
                        <a:latin typeface="Gill Sans MT"/>
                        <a:ea typeface="Calibri"/>
                        <a:cs typeface="Gill Sans MT"/>
                      </a:endParaRPr>
                    </a:p>
                  </a:txBody>
                  <a:tcPr marL="47194" marR="471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800" dirty="0">
                          <a:latin typeface="Gill Sans MT"/>
                          <a:ea typeface="Calibri"/>
                          <a:cs typeface="Gill Sans MT"/>
                        </a:rPr>
                        <a:t>I will eat</a:t>
                      </a:r>
                    </a:p>
                  </a:txBody>
                  <a:tcPr marL="47194" marR="471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396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2800">
                        <a:latin typeface="Gill Sans MT"/>
                        <a:ea typeface="Calibri"/>
                        <a:cs typeface="Gill Sans MT"/>
                      </a:endParaRPr>
                    </a:p>
                  </a:txBody>
                  <a:tcPr marL="47194" marR="471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800">
                          <a:latin typeface="Gill Sans MT"/>
                          <a:ea typeface="Calibri"/>
                          <a:cs typeface="Gill Sans MT"/>
                        </a:rPr>
                        <a:t>I sleep</a:t>
                      </a:r>
                    </a:p>
                  </a:txBody>
                  <a:tcPr marL="47194" marR="471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2800" dirty="0">
                        <a:latin typeface="Gill Sans MT"/>
                        <a:ea typeface="Calibri"/>
                        <a:cs typeface="Gill Sans MT"/>
                      </a:endParaRPr>
                    </a:p>
                  </a:txBody>
                  <a:tcPr marL="47194" marR="471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396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2800">
                        <a:latin typeface="Gill Sans MT"/>
                        <a:ea typeface="Calibri"/>
                        <a:cs typeface="Gill Sans MT"/>
                      </a:endParaRPr>
                    </a:p>
                  </a:txBody>
                  <a:tcPr marL="47194" marR="471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2800">
                        <a:latin typeface="Gill Sans MT"/>
                        <a:ea typeface="Calibri"/>
                        <a:cs typeface="Gill Sans MT"/>
                      </a:endParaRPr>
                    </a:p>
                  </a:txBody>
                  <a:tcPr marL="47194" marR="471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800" dirty="0">
                          <a:latin typeface="Gill Sans MT"/>
                          <a:ea typeface="Calibri"/>
                          <a:cs typeface="Gill Sans MT"/>
                        </a:rPr>
                        <a:t>I will drink</a:t>
                      </a:r>
                    </a:p>
                  </a:txBody>
                  <a:tcPr marL="47194" marR="471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396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2800">
                        <a:latin typeface="Gill Sans MT"/>
                        <a:ea typeface="Calibri"/>
                        <a:cs typeface="Gill Sans MT"/>
                      </a:endParaRPr>
                    </a:p>
                  </a:txBody>
                  <a:tcPr marL="47194" marR="471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2800">
                        <a:latin typeface="Gill Sans MT"/>
                        <a:ea typeface="Calibri"/>
                        <a:cs typeface="Gill Sans MT"/>
                      </a:endParaRPr>
                    </a:p>
                  </a:txBody>
                  <a:tcPr marL="47194" marR="471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2800" dirty="0">
                        <a:latin typeface="Gill Sans MT"/>
                        <a:ea typeface="Calibri"/>
                        <a:cs typeface="Gill Sans MT"/>
                      </a:endParaRPr>
                    </a:p>
                  </a:txBody>
                  <a:tcPr marL="47194" marR="471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5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800">
                        <a:latin typeface="Gill Sans MT"/>
                        <a:ea typeface="Calibri"/>
                        <a:cs typeface="Gill Sans MT"/>
                      </a:endParaRPr>
                    </a:p>
                  </a:txBody>
                  <a:tcPr marL="47194" marR="471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800">
                        <a:latin typeface="Gill Sans MT"/>
                        <a:ea typeface="Calibri"/>
                        <a:cs typeface="Gill Sans MT"/>
                      </a:endParaRPr>
                    </a:p>
                  </a:txBody>
                  <a:tcPr marL="47194" marR="471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800" dirty="0">
                        <a:latin typeface="Gill Sans MT"/>
                        <a:ea typeface="Calibri"/>
                        <a:cs typeface="Gill Sans MT"/>
                      </a:endParaRPr>
                    </a:p>
                  </a:txBody>
                  <a:tcPr marL="47194" marR="471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Write a recount of a holiday or day trip</a:t>
            </a:r>
          </a:p>
          <a:p>
            <a:r>
              <a:rPr lang="en-US" dirty="0" smtClean="0"/>
              <a:t>Make sure you write in the correct tense!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82276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2176</TotalTime>
  <Words>129</Words>
  <Application>Microsoft Macintosh PowerPoint</Application>
  <PresentationFormat>On-screen Show (4:3)</PresentationFormat>
  <Paragraphs>25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What are recount texts?</vt:lpstr>
      <vt:lpstr>PowerPoint Presentation</vt:lpstr>
      <vt:lpstr>Activity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English</dc:title>
  <dc:creator>Jess</dc:creator>
  <cp:lastModifiedBy>Teacher</cp:lastModifiedBy>
  <cp:revision>123</cp:revision>
  <dcterms:created xsi:type="dcterms:W3CDTF">2011-08-24T09:56:40Z</dcterms:created>
  <dcterms:modified xsi:type="dcterms:W3CDTF">2016-06-09T10:56:21Z</dcterms:modified>
</cp:coreProperties>
</file>