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26" r:id="rId2"/>
    <p:sldId id="328" r:id="rId3"/>
    <p:sldId id="32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60" autoAdjust="0"/>
    <p:restoredTop sz="94660"/>
  </p:normalViewPr>
  <p:slideViewPr>
    <p:cSldViewPr>
      <p:cViewPr>
        <p:scale>
          <a:sx n="70" d="100"/>
          <a:sy n="70" d="100"/>
        </p:scale>
        <p:origin x="-848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CE5CA-D96D-4AB4-A392-15E17676C4E8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FD3BA-5411-4FB5-A164-2C36E82322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722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FD3BA-5411-4FB5-A164-2C36E82322AA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80E18-18D9-4149-B27C-6832C8A58F6D}" type="datetimeFigureOut">
              <a:rPr lang="en-GB" smtClean="0"/>
              <a:pPr/>
              <a:t>9/6/16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F0136-C9DC-4047-9C9E-4463EE147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Gill Sans MT"/>
          <a:ea typeface="+mj-ea"/>
          <a:cs typeface="Gill Sans MT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ill Sans MT"/>
          <a:ea typeface="+mn-ea"/>
          <a:cs typeface="Gill Sans MT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ill Sans MT"/>
          <a:ea typeface="+mn-ea"/>
          <a:cs typeface="Gill Sans MT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ill Sans MT"/>
          <a:ea typeface="+mn-ea"/>
          <a:cs typeface="Gill Sans MT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ill Sans MT"/>
          <a:ea typeface="+mn-ea"/>
          <a:cs typeface="Gill Sans MT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3506"/>
          <a:stretch/>
        </p:blipFill>
        <p:spPr bwMode="auto">
          <a:xfrm>
            <a:off x="0" y="0"/>
            <a:ext cx="3275856" cy="2790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 descr="https://encrypted-tbn1.gstatic.com/images?q=tbn:ANd9GcQ5gUl8QiiFVzbWY7xxkXdiCfHEMOAlvZ9NDW9XHR-v4OVqn0dIe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561" y="0"/>
            <a:ext cx="2714778" cy="3573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" y="3891294"/>
            <a:ext cx="2817998" cy="2958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943" y="4149990"/>
            <a:ext cx="2579057" cy="2708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420888"/>
            <a:ext cx="3744416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 rot="20345765">
            <a:off x="2874980" y="508442"/>
            <a:ext cx="30608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ill Sans MT"/>
                <a:ea typeface="+mj-ea"/>
                <a:cs typeface="Gill Sans MT"/>
              </a:defRPr>
            </a:lvl1pPr>
          </a:lstStyle>
          <a:p>
            <a:r>
              <a:rPr lang="en-GB" sz="6600" smtClean="0">
                <a:latin typeface="Mistral" pitchFamily="66" charset="0"/>
              </a:rPr>
              <a:t>Roald</a:t>
            </a:r>
            <a:br>
              <a:rPr lang="en-GB" sz="6600" smtClean="0">
                <a:latin typeface="Mistral" pitchFamily="66" charset="0"/>
              </a:rPr>
            </a:br>
            <a:r>
              <a:rPr lang="en-GB" sz="6600" smtClean="0">
                <a:latin typeface="Mistral" pitchFamily="66" charset="0"/>
              </a:rPr>
              <a:t>     Dahl</a:t>
            </a:r>
            <a:endParaRPr lang="en-GB" sz="6600" dirty="0"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748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Mr Coombes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After we have finished reading you will be summarising the chapter. As we read you need to make notes on the 5ws to help you.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9592" y="3356992"/>
          <a:ext cx="7272808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5544616"/>
              </a:tblGrid>
              <a:tr h="448614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Question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Notes</a:t>
                      </a:r>
                      <a:endParaRPr lang="en-GB" sz="2400" dirty="0"/>
                    </a:p>
                  </a:txBody>
                  <a:tcPr/>
                </a:tc>
              </a:tr>
              <a:tr h="448614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Who?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448614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What?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448614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Where?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448614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When?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448614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Why?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978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Paired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Using your notes you need summarise the chapter for a news bulletin. </a:t>
            </a:r>
          </a:p>
          <a:p>
            <a:pPr>
              <a:buNone/>
            </a:pPr>
            <a:r>
              <a:rPr lang="en-GB" dirty="0" smtClean="0"/>
              <a:t>You must cover the 5ws.</a:t>
            </a:r>
          </a:p>
          <a:p>
            <a:pPr>
              <a:buNone/>
            </a:pPr>
            <a:r>
              <a:rPr lang="en-GB" dirty="0" smtClean="0"/>
              <a:t>However – you are not allowed to write anything down!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Extra Challenge: 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Can you summarise in less 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than a hundred words?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1026" name="Picture 2" descr="http://1.bp.blogspot.com/-NBlhbcm-JPo/URBTiUrqi3I/AAAAAAAAESs/zGFc6EX1MlI/s1600/010+NoWriting1-300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645024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2175</TotalTime>
  <Words>88</Words>
  <Application>Microsoft Macintosh PowerPoint</Application>
  <PresentationFormat>On-screen Show (4:3)</PresentationFormat>
  <Paragraphs>23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Mr Coombes</vt:lpstr>
      <vt:lpstr>Paired Task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English</dc:title>
  <dc:creator>Jess</dc:creator>
  <cp:lastModifiedBy>Teacher</cp:lastModifiedBy>
  <cp:revision>123</cp:revision>
  <dcterms:created xsi:type="dcterms:W3CDTF">2011-08-24T09:56:40Z</dcterms:created>
  <dcterms:modified xsi:type="dcterms:W3CDTF">2016-06-09T10:58:30Z</dcterms:modified>
</cp:coreProperties>
</file>