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4" r:id="rId3"/>
    <p:sldId id="263"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368" y="-5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DC88CC-F033-4990-9F96-0C1A2101031A}" type="datetimeFigureOut">
              <a:rPr lang="en-GB" smtClean="0"/>
              <a:pPr/>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C88CC-F033-4990-9F96-0C1A2101031A}" type="datetimeFigureOut">
              <a:rPr lang="en-GB" smtClean="0"/>
              <a:pPr/>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C88CC-F033-4990-9F96-0C1A2101031A}" type="datetimeFigureOut">
              <a:rPr lang="en-GB" smtClean="0"/>
              <a:pPr/>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C88CC-F033-4990-9F96-0C1A2101031A}" type="datetimeFigureOut">
              <a:rPr lang="en-GB" smtClean="0"/>
              <a:pPr/>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C88CC-F033-4990-9F96-0C1A2101031A}" type="datetimeFigureOut">
              <a:rPr lang="en-GB" smtClean="0"/>
              <a:pPr/>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C88CC-F033-4990-9F96-0C1A2101031A}" type="datetimeFigureOut">
              <a:rPr lang="en-GB" smtClean="0"/>
              <a:pPr/>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C88CC-F033-4990-9F96-0C1A2101031A}" type="datetimeFigureOut">
              <a:rPr lang="en-GB" smtClean="0"/>
              <a:pPr/>
              <a:t>12/5/16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C88CC-F033-4990-9F96-0C1A2101031A}" type="datetimeFigureOut">
              <a:rPr lang="en-GB" smtClean="0"/>
              <a:pPr/>
              <a:t>12/5/16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C88CC-F033-4990-9F96-0C1A2101031A}" type="datetimeFigureOut">
              <a:rPr lang="en-GB" smtClean="0"/>
              <a:pPr/>
              <a:t>12/5/16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C88CC-F033-4990-9F96-0C1A2101031A}" type="datetimeFigureOut">
              <a:rPr lang="en-GB" smtClean="0"/>
              <a:pPr/>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C88CC-F033-4990-9F96-0C1A2101031A}" type="datetimeFigureOut">
              <a:rPr lang="en-GB" smtClean="0"/>
              <a:pPr/>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4798B0-2F75-4F0A-A39A-C61E168F027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C88CC-F033-4990-9F96-0C1A2101031A}" type="datetimeFigureOut">
              <a:rPr lang="en-GB" smtClean="0"/>
              <a:pPr/>
              <a:t>12/5/16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798B0-2F75-4F0A-A39A-C61E168F027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140968"/>
            <a:ext cx="7772400" cy="1470025"/>
          </a:xfrm>
        </p:spPr>
        <p:txBody>
          <a:bodyPr/>
          <a:lstStyle/>
          <a:p>
            <a:r>
              <a:rPr lang="en-US" b="1" dirty="0" smtClean="0"/>
              <a:t>Act Two – Drama Focus</a:t>
            </a:r>
            <a:endParaRPr lang="en-US" b="1" dirty="0"/>
          </a:p>
        </p:txBody>
      </p:sp>
      <p:sp>
        <p:nvSpPr>
          <p:cNvPr id="3" name="Subtitle 2"/>
          <p:cNvSpPr>
            <a:spLocks noGrp="1"/>
          </p:cNvSpPr>
          <p:nvPr>
            <p:ph type="subTitle" idx="1"/>
          </p:nvPr>
        </p:nvSpPr>
        <p:spPr>
          <a:xfrm>
            <a:off x="1403648" y="4725144"/>
            <a:ext cx="6400800" cy="1752600"/>
          </a:xfrm>
        </p:spPr>
        <p:txBody>
          <a:bodyPr/>
          <a:lstStyle/>
          <a:p>
            <a:r>
              <a:rPr lang="en-US" b="1" dirty="0" smtClean="0"/>
              <a:t>‘Context is all’ </a:t>
            </a:r>
            <a:r>
              <a:rPr lang="en-US" b="1" i="1" dirty="0" smtClean="0"/>
              <a:t>- The </a:t>
            </a:r>
            <a:r>
              <a:rPr lang="en-US" b="1" i="1" dirty="0" smtClean="0"/>
              <a:t>Crucible</a:t>
            </a:r>
            <a:endParaRPr lang="en-US" b="1" i="1" dirty="0"/>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2210" y="0"/>
            <a:ext cx="3961790" cy="3284984"/>
          </a:xfrm>
          <a:prstGeom prst="rect">
            <a:avLst/>
          </a:prstGeom>
        </p:spPr>
      </p:pic>
    </p:spTree>
    <p:extLst>
      <p:ext uri="{BB962C8B-B14F-4D97-AF65-F5344CB8AC3E}">
        <p14:creationId xmlns:p14="http://schemas.microsoft.com/office/powerpoint/2010/main" val="186676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Inquiry Questions</a:t>
            </a:r>
            <a:endParaRPr lang="en-GB" dirty="0"/>
          </a:p>
        </p:txBody>
      </p:sp>
      <p:sp>
        <p:nvSpPr>
          <p:cNvPr id="3" name="Content Placeholder 2"/>
          <p:cNvSpPr>
            <a:spLocks noGrp="1"/>
          </p:cNvSpPr>
          <p:nvPr>
            <p:ph idx="1"/>
          </p:nvPr>
        </p:nvSpPr>
        <p:spPr/>
        <p:txBody>
          <a:bodyPr>
            <a:normAutofit fontScale="77500" lnSpcReduction="20000"/>
          </a:bodyPr>
          <a:lstStyle/>
          <a:p>
            <a:endParaRPr lang="en-GB" dirty="0" smtClean="0"/>
          </a:p>
          <a:p>
            <a:r>
              <a:rPr lang="en-GB" dirty="0" smtClean="0"/>
              <a:t>How can we stage the Act 2 extract to show the complex emotional relationship between Proctor and Elizabeth?</a:t>
            </a:r>
          </a:p>
          <a:p>
            <a:endParaRPr lang="en-GB" dirty="0" smtClean="0"/>
          </a:p>
          <a:p>
            <a:r>
              <a:rPr lang="en-GB" dirty="0" smtClean="0"/>
              <a:t>How can we use stylised / symbolic movement to explore key characters and themes from the play so far?</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 y="476672"/>
            <a:ext cx="7379692" cy="1143000"/>
          </a:xfrm>
        </p:spPr>
        <p:txBody>
          <a:bodyPr/>
          <a:lstStyle/>
          <a:p>
            <a:r>
              <a:rPr lang="en-GB" dirty="0" smtClean="0"/>
              <a:t>Relationships </a:t>
            </a:r>
            <a:endParaRPr lang="en-GB" dirty="0"/>
          </a:p>
        </p:txBody>
      </p:sp>
      <p:sp>
        <p:nvSpPr>
          <p:cNvPr id="3" name="Content Placeholder 2"/>
          <p:cNvSpPr>
            <a:spLocks noGrp="1"/>
          </p:cNvSpPr>
          <p:nvPr>
            <p:ph idx="1"/>
          </p:nvPr>
        </p:nvSpPr>
        <p:spPr>
          <a:xfrm>
            <a:off x="457200" y="2132856"/>
            <a:ext cx="8229600" cy="3993307"/>
          </a:xfrm>
        </p:spPr>
        <p:txBody>
          <a:bodyPr>
            <a:normAutofit/>
          </a:bodyPr>
          <a:lstStyle/>
          <a:p>
            <a:pPr marL="0" indent="0">
              <a:buNone/>
            </a:pPr>
            <a:endParaRPr lang="en-GB" dirty="0" smtClean="0"/>
          </a:p>
          <a:p>
            <a:r>
              <a:rPr lang="en-GB" dirty="0" smtClean="0"/>
              <a:t>What barriers to expressing love might have existed in 1692 Salem?</a:t>
            </a:r>
          </a:p>
          <a:p>
            <a:r>
              <a:rPr lang="en-GB" dirty="0" smtClean="0"/>
              <a:t>Why do you think Proctor and Abigail had an affair? Why is it surprising?</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4300" y="0"/>
            <a:ext cx="2679700" cy="30353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92500"/>
          </a:bodyPr>
          <a:lstStyle/>
          <a:p>
            <a:pPr lvl="0">
              <a:buNone/>
            </a:pPr>
            <a:r>
              <a:rPr lang="en-US" b="1" dirty="0"/>
              <a:t>Freeze frames: </a:t>
            </a:r>
            <a:r>
              <a:rPr lang="en-US" dirty="0"/>
              <a:t>in groups of four create two freeze frames contrasting each other.  One will be of Abigail and Proctor and the other of Proctor and Elizabeth.  Really show the difference in their relationships.  Contrast the love and the lust, as well as the respect factors.  </a:t>
            </a:r>
            <a:endParaRPr lang="en-GB" dirty="0"/>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Task:</a:t>
            </a:r>
            <a:endParaRPr lang="en-GB" dirty="0"/>
          </a:p>
        </p:txBody>
      </p:sp>
      <p:sp>
        <p:nvSpPr>
          <p:cNvPr id="3" name="Content Placeholder 2"/>
          <p:cNvSpPr>
            <a:spLocks noGrp="1"/>
          </p:cNvSpPr>
          <p:nvPr>
            <p:ph idx="1"/>
          </p:nvPr>
        </p:nvSpPr>
        <p:spPr>
          <a:xfrm>
            <a:off x="467544" y="1412776"/>
            <a:ext cx="8229600" cy="5073427"/>
          </a:xfrm>
        </p:spPr>
        <p:txBody>
          <a:bodyPr>
            <a:normAutofit fontScale="77500" lnSpcReduction="20000"/>
          </a:bodyPr>
          <a:lstStyle/>
          <a:p>
            <a:pPr lvl="0">
              <a:spcBef>
                <a:spcPts val="0"/>
              </a:spcBef>
            </a:pPr>
            <a:r>
              <a:rPr lang="en-US" b="1" dirty="0"/>
              <a:t>A section of text:</a:t>
            </a:r>
            <a:r>
              <a:rPr lang="en-US" dirty="0"/>
              <a:t> With the person next to you read through the </a:t>
            </a:r>
            <a:r>
              <a:rPr lang="en-US" dirty="0" smtClean="0"/>
              <a:t>extracts.  </a:t>
            </a:r>
            <a:r>
              <a:rPr lang="en-US" dirty="0"/>
              <a:t>Think about the importance of </a:t>
            </a:r>
            <a:r>
              <a:rPr lang="en-US" dirty="0" smtClean="0"/>
              <a:t>these scenes.  </a:t>
            </a:r>
          </a:p>
          <a:p>
            <a:pPr lvl="0">
              <a:spcBef>
                <a:spcPts val="0"/>
              </a:spcBef>
            </a:pPr>
            <a:endParaRPr lang="en-US" dirty="0" smtClean="0"/>
          </a:p>
          <a:p>
            <a:pPr lvl="0">
              <a:spcBef>
                <a:spcPts val="0"/>
              </a:spcBef>
            </a:pPr>
            <a:r>
              <a:rPr lang="en-US" dirty="0" err="1" smtClean="0"/>
              <a:t>Summarise</a:t>
            </a:r>
            <a:r>
              <a:rPr lang="en-US" dirty="0" smtClean="0"/>
              <a:t> what happens in a tweet! 140 characters…</a:t>
            </a:r>
            <a:endParaRPr lang="en-US" dirty="0"/>
          </a:p>
          <a:p>
            <a:pPr lvl="0">
              <a:spcBef>
                <a:spcPts val="0"/>
              </a:spcBef>
            </a:pPr>
            <a:r>
              <a:rPr lang="en-US" dirty="0" smtClean="0"/>
              <a:t>Why </a:t>
            </a:r>
            <a:r>
              <a:rPr lang="en-US" dirty="0"/>
              <a:t>is this scene here?  </a:t>
            </a:r>
            <a:endParaRPr lang="en-US" dirty="0" smtClean="0"/>
          </a:p>
          <a:p>
            <a:pPr lvl="0">
              <a:spcBef>
                <a:spcPts val="0"/>
              </a:spcBef>
            </a:pPr>
            <a:r>
              <a:rPr lang="en-US" dirty="0" smtClean="0"/>
              <a:t>What is </a:t>
            </a:r>
            <a:r>
              <a:rPr lang="en-US" dirty="0"/>
              <a:t>the importance of the stage directions</a:t>
            </a:r>
            <a:r>
              <a:rPr lang="en-US" dirty="0" smtClean="0"/>
              <a:t>?</a:t>
            </a:r>
          </a:p>
          <a:p>
            <a:pPr lvl="0">
              <a:spcBef>
                <a:spcPts val="0"/>
              </a:spcBef>
            </a:pPr>
            <a:endParaRPr lang="en-US" b="1" u="sng" dirty="0" smtClean="0"/>
          </a:p>
          <a:p>
            <a:pPr lvl="0">
              <a:spcBef>
                <a:spcPts val="0"/>
              </a:spcBef>
              <a:buNone/>
            </a:pPr>
            <a:r>
              <a:rPr lang="en-US" b="1" u="sng" dirty="0" smtClean="0"/>
              <a:t>Challenge: </a:t>
            </a:r>
            <a:r>
              <a:rPr lang="en-US" dirty="0" smtClean="0"/>
              <a:t>What subtext can be generated by actors in the extract? How? When? </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77500" lnSpcReduction="20000"/>
          </a:bodyPr>
          <a:lstStyle/>
          <a:p>
            <a:pPr lvl="0"/>
            <a:r>
              <a:rPr lang="en-US" b="1" dirty="0"/>
              <a:t>Create a mime: </a:t>
            </a:r>
            <a:r>
              <a:rPr lang="en-US" dirty="0"/>
              <a:t>In groups show this scene as a mime.  </a:t>
            </a:r>
            <a:r>
              <a:rPr lang="en-US" dirty="0" smtClean="0"/>
              <a:t>Keeping </a:t>
            </a:r>
            <a:r>
              <a:rPr lang="en-US" dirty="0"/>
              <a:t>all the intensity of the characters emotions and their Puritan beliefs but showing the inner turmoil of Elizabeth and Proctor. </a:t>
            </a:r>
            <a:endParaRPr lang="en-US" dirty="0" smtClean="0"/>
          </a:p>
          <a:p>
            <a:pPr lvl="0"/>
            <a:endParaRPr lang="en-US" dirty="0" smtClean="0"/>
          </a:p>
          <a:p>
            <a:pPr lvl="0"/>
            <a:r>
              <a:rPr lang="en-US" dirty="0" smtClean="0"/>
              <a:t>Present your mime</a:t>
            </a:r>
          </a:p>
          <a:p>
            <a:pPr lvl="0"/>
            <a:endParaRPr lang="en-US" dirty="0" smtClean="0"/>
          </a:p>
          <a:p>
            <a:pPr lvl="0"/>
            <a:r>
              <a:rPr lang="en-US" dirty="0" smtClean="0"/>
              <a:t>Now perform the text</a:t>
            </a:r>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Plenary</a:t>
            </a:r>
            <a:endParaRPr lang="en-GB" dirty="0"/>
          </a:p>
        </p:txBody>
      </p:sp>
      <p:sp>
        <p:nvSpPr>
          <p:cNvPr id="3" name="Content Placeholder 2"/>
          <p:cNvSpPr>
            <a:spLocks noGrp="1"/>
          </p:cNvSpPr>
          <p:nvPr>
            <p:ph idx="1"/>
          </p:nvPr>
        </p:nvSpPr>
        <p:spPr>
          <a:xfrm>
            <a:off x="323528" y="1340768"/>
            <a:ext cx="8568952" cy="5256584"/>
          </a:xfrm>
        </p:spPr>
        <p:txBody>
          <a:bodyPr>
            <a:normAutofit fontScale="85000" lnSpcReduction="20000"/>
          </a:bodyPr>
          <a:lstStyle/>
          <a:p>
            <a:pPr>
              <a:lnSpc>
                <a:spcPct val="120000"/>
              </a:lnSpc>
              <a:spcBef>
                <a:spcPts val="0"/>
              </a:spcBef>
              <a:buNone/>
            </a:pPr>
            <a:r>
              <a:rPr lang="en-US" dirty="0" smtClean="0"/>
              <a:t>	</a:t>
            </a:r>
            <a:r>
              <a:rPr lang="en-US" sz="3500" dirty="0" smtClean="0"/>
              <a:t>Look </a:t>
            </a:r>
            <a:r>
              <a:rPr lang="en-US" sz="3500" dirty="0"/>
              <a:t>at the contrast between Proctor’s feelings </a:t>
            </a:r>
            <a:r>
              <a:rPr lang="en-US" sz="3500" dirty="0" smtClean="0"/>
              <a:t>towards Abigail </a:t>
            </a:r>
            <a:r>
              <a:rPr lang="en-US" sz="3500" dirty="0"/>
              <a:t>and Elizabeth.  </a:t>
            </a:r>
            <a:endParaRPr lang="en-US" sz="3500" dirty="0" smtClean="0"/>
          </a:p>
          <a:p>
            <a:pPr>
              <a:lnSpc>
                <a:spcPct val="120000"/>
              </a:lnSpc>
              <a:spcBef>
                <a:spcPts val="0"/>
              </a:spcBef>
              <a:buNone/>
            </a:pPr>
            <a:endParaRPr lang="en-US" sz="3500" dirty="0"/>
          </a:p>
          <a:p>
            <a:pPr marL="514350" indent="-514350">
              <a:lnSpc>
                <a:spcPct val="120000"/>
              </a:lnSpc>
              <a:spcBef>
                <a:spcPts val="0"/>
              </a:spcBef>
              <a:buFont typeface="+mj-lt"/>
              <a:buAutoNum type="arabicPeriod"/>
            </a:pPr>
            <a:r>
              <a:rPr lang="en-US" sz="3500" dirty="0" smtClean="0"/>
              <a:t>Why </a:t>
            </a:r>
            <a:r>
              <a:rPr lang="en-US" sz="3500" dirty="0"/>
              <a:t>would you start this scene as a mime?  </a:t>
            </a:r>
            <a:r>
              <a:rPr lang="en-US" sz="3500" dirty="0" smtClean="0"/>
              <a:t>How </a:t>
            </a:r>
            <a:r>
              <a:rPr lang="en-US" sz="3500" dirty="0"/>
              <a:t>does that help you as an actor</a:t>
            </a:r>
            <a:r>
              <a:rPr lang="en-US" sz="3500" dirty="0" smtClean="0"/>
              <a:t>?</a:t>
            </a:r>
          </a:p>
          <a:p>
            <a:pPr marL="514350" indent="-514350">
              <a:lnSpc>
                <a:spcPct val="120000"/>
              </a:lnSpc>
              <a:spcBef>
                <a:spcPts val="0"/>
              </a:spcBef>
              <a:buFont typeface="+mj-lt"/>
              <a:buAutoNum type="arabicPeriod"/>
            </a:pPr>
            <a:endParaRPr lang="en-US" sz="3500" dirty="0"/>
          </a:p>
          <a:p>
            <a:pPr marL="514350" indent="-514350">
              <a:lnSpc>
                <a:spcPct val="120000"/>
              </a:lnSpc>
              <a:spcBef>
                <a:spcPts val="0"/>
              </a:spcBef>
              <a:buFont typeface="+mj-lt"/>
              <a:buAutoNum type="arabicPeriod"/>
            </a:pPr>
            <a:r>
              <a:rPr lang="en-US" sz="3500" dirty="0" smtClean="0"/>
              <a:t>What most interested you about one of the performances you watched?</a:t>
            </a:r>
          </a:p>
          <a:p>
            <a:pPr marL="514350" indent="-514350">
              <a:lnSpc>
                <a:spcPct val="120000"/>
              </a:lnSpc>
              <a:spcBef>
                <a:spcPts val="0"/>
              </a:spcBef>
              <a:buFont typeface="+mj-lt"/>
              <a:buAutoNum type="arabicPeriod"/>
            </a:pPr>
            <a:endParaRPr lang="en-US" sz="3500" dirty="0"/>
          </a:p>
          <a:p>
            <a:pPr marL="514350" indent="-514350">
              <a:lnSpc>
                <a:spcPct val="120000"/>
              </a:lnSpc>
              <a:spcBef>
                <a:spcPts val="0"/>
              </a:spcBef>
              <a:buFont typeface="+mj-lt"/>
              <a:buAutoNum type="arabicPeriod"/>
            </a:pPr>
            <a:r>
              <a:rPr lang="en-US" sz="3500" dirty="0" smtClean="0"/>
              <a:t>How did some actors create subtext using proxemics and body language?</a:t>
            </a:r>
            <a:endParaRPr lang="en-GB" sz="3500" dirty="0"/>
          </a:p>
        </p:txBody>
      </p:sp>
    </p:spTree>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150</TotalTime>
  <Words>250</Words>
  <Application>Microsoft Macintosh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Twilight</vt:lpstr>
      <vt:lpstr>Act Two – Drama Focus</vt:lpstr>
      <vt:lpstr>Inquiry Questions</vt:lpstr>
      <vt:lpstr>Relationships </vt:lpstr>
      <vt:lpstr>Task:</vt:lpstr>
      <vt:lpstr>Task:</vt:lpstr>
      <vt:lpstr>Task:</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James</dc:creator>
  <cp:lastModifiedBy>Teacher</cp:lastModifiedBy>
  <cp:revision>23</cp:revision>
  <dcterms:created xsi:type="dcterms:W3CDTF">2014-02-20T10:39:30Z</dcterms:created>
  <dcterms:modified xsi:type="dcterms:W3CDTF">2016-05-12T00:07:01Z</dcterms:modified>
</cp:coreProperties>
</file>