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3" r:id="rId3"/>
    <p:sldId id="257" r:id="rId4"/>
    <p:sldId id="258" r:id="rId5"/>
    <p:sldId id="262"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B69DD4-CDFA-490F-9945-11FCCD6ED8EF}" type="datetimeFigureOut">
              <a:rPr lang="en-GB" smtClean="0"/>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69DD4-CDFA-490F-9945-11FCCD6ED8EF}" type="datetimeFigureOut">
              <a:rPr lang="en-GB" smtClean="0"/>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B69DD4-CDFA-490F-9945-11FCCD6ED8EF}" type="datetimeFigureOut">
              <a:rPr lang="en-GB" smtClean="0"/>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B69DD4-CDFA-490F-9945-11FCCD6ED8EF}" type="datetimeFigureOut">
              <a:rPr lang="en-GB" smtClean="0"/>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69DD4-CDFA-490F-9945-11FCCD6ED8EF}" type="datetimeFigureOut">
              <a:rPr lang="en-GB" smtClean="0"/>
              <a:t>12/5/16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69DD4-CDFA-490F-9945-11FCCD6ED8EF}" type="datetimeFigureOut">
              <a:rPr lang="en-GB" smtClean="0"/>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B69DD4-CDFA-490F-9945-11FCCD6ED8EF}" type="datetimeFigureOut">
              <a:rPr lang="en-GB" smtClean="0"/>
              <a:t>12/5/16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69DD4-CDFA-490F-9945-11FCCD6ED8EF}" type="datetimeFigureOut">
              <a:rPr lang="en-GB" smtClean="0"/>
              <a:t>12/5/16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69DD4-CDFA-490F-9945-11FCCD6ED8EF}" type="datetimeFigureOut">
              <a:rPr lang="en-GB" smtClean="0"/>
              <a:t>12/5/16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69DD4-CDFA-490F-9945-11FCCD6ED8EF}" type="datetimeFigureOut">
              <a:rPr lang="en-GB" smtClean="0"/>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69DD4-CDFA-490F-9945-11FCCD6ED8EF}" type="datetimeFigureOut">
              <a:rPr lang="en-GB" smtClean="0"/>
              <a:t>12/5/16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FA6213-2137-41D2-BAB9-756328EFD91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69DD4-CDFA-490F-9945-11FCCD6ED8EF}" type="datetimeFigureOut">
              <a:rPr lang="en-GB" smtClean="0"/>
              <a:t>12/5/16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A6213-2137-41D2-BAB9-756328EFD91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052736"/>
            <a:ext cx="4464496" cy="2304256"/>
          </a:xfrm>
        </p:spPr>
        <p:txBody>
          <a:bodyPr>
            <a:normAutofit/>
          </a:bodyPr>
          <a:lstStyle/>
          <a:p>
            <a:r>
              <a:rPr lang="en-US" b="1" dirty="0" smtClean="0"/>
              <a:t>Drama Focus: Act One</a:t>
            </a:r>
            <a:endParaRPr lang="en-US" b="1" dirty="0"/>
          </a:p>
        </p:txBody>
      </p:sp>
      <p:sp>
        <p:nvSpPr>
          <p:cNvPr id="3" name="Subtitle 2"/>
          <p:cNvSpPr>
            <a:spLocks noGrp="1"/>
          </p:cNvSpPr>
          <p:nvPr>
            <p:ph type="subTitle" idx="1"/>
          </p:nvPr>
        </p:nvSpPr>
        <p:spPr>
          <a:xfrm>
            <a:off x="251520" y="3717032"/>
            <a:ext cx="4320480" cy="1752600"/>
          </a:xfrm>
        </p:spPr>
        <p:txBody>
          <a:bodyPr/>
          <a:lstStyle/>
          <a:p>
            <a:r>
              <a:rPr lang="en-US" b="1" dirty="0" smtClean="0"/>
              <a:t>‘Context is all’ </a:t>
            </a:r>
            <a:r>
              <a:rPr lang="en-US" b="1" i="1" dirty="0" smtClean="0"/>
              <a:t>- The </a:t>
            </a:r>
            <a:r>
              <a:rPr lang="en-US" b="1" i="1" dirty="0" smtClean="0"/>
              <a:t>Crucible</a:t>
            </a:r>
            <a:endParaRPr lang="en-US" b="1" i="1" dirty="0"/>
          </a:p>
        </p:txBody>
      </p:sp>
      <p:pic>
        <p:nvPicPr>
          <p:cNvPr id="4" name="Picture 3" descr="art.overview.4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855" y="0"/>
            <a:ext cx="4439920" cy="6858000"/>
          </a:xfrm>
          <a:prstGeom prst="rect">
            <a:avLst/>
          </a:prstGeom>
        </p:spPr>
      </p:pic>
    </p:spTree>
    <p:extLst>
      <p:ext uri="{BB962C8B-B14F-4D97-AF65-F5344CB8AC3E}">
        <p14:creationId xmlns:p14="http://schemas.microsoft.com/office/powerpoint/2010/main" val="324667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Task:</a:t>
            </a:r>
            <a:endParaRPr lang="en-GB" dirty="0"/>
          </a:p>
        </p:txBody>
      </p:sp>
      <p:sp>
        <p:nvSpPr>
          <p:cNvPr id="3" name="Content Placeholder 2"/>
          <p:cNvSpPr>
            <a:spLocks noGrp="1"/>
          </p:cNvSpPr>
          <p:nvPr>
            <p:ph idx="1"/>
          </p:nvPr>
        </p:nvSpPr>
        <p:spPr>
          <a:xfrm>
            <a:off x="457200" y="1700808"/>
            <a:ext cx="8229600" cy="4425355"/>
          </a:xfrm>
        </p:spPr>
        <p:txBody>
          <a:bodyPr>
            <a:normAutofit fontScale="70000" lnSpcReduction="20000"/>
          </a:bodyPr>
          <a:lstStyle/>
          <a:p>
            <a:r>
              <a:rPr lang="en-GB" dirty="0" smtClean="0"/>
              <a:t>Read the section your group has been given. Your task is to create the scene described – using styles of acting you are familiar with from your study of Drama!  You should:</a:t>
            </a:r>
          </a:p>
          <a:p>
            <a:pPr>
              <a:buNone/>
            </a:pPr>
            <a:endParaRPr lang="en-GB" dirty="0" smtClean="0"/>
          </a:p>
          <a:p>
            <a:pPr marL="514350" indent="-514350">
              <a:buFont typeface="+mj-lt"/>
              <a:buAutoNum type="arabicPeriod"/>
            </a:pPr>
            <a:r>
              <a:rPr lang="en-GB" dirty="0" smtClean="0"/>
              <a:t>Decide who will play each character and make it clear to the class.</a:t>
            </a:r>
          </a:p>
          <a:p>
            <a:pPr marL="514350" indent="-514350">
              <a:buFont typeface="+mj-lt"/>
              <a:buAutoNum type="arabicPeriod"/>
            </a:pPr>
            <a:endParaRPr lang="en-GB" dirty="0"/>
          </a:p>
          <a:p>
            <a:pPr marL="514350" indent="-514350">
              <a:buFont typeface="+mj-lt"/>
              <a:buAutoNum type="arabicPeriod"/>
            </a:pPr>
            <a:r>
              <a:rPr lang="en-GB" dirty="0" smtClean="0"/>
              <a:t>Try to act out the scene in character – use body language, tone of voice that shows how the characters in your scene might heave felt and behaved.</a:t>
            </a:r>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Section A</a:t>
            </a:r>
            <a:endParaRPr lang="en-GB" dirty="0"/>
          </a:p>
        </p:txBody>
      </p:sp>
      <p:sp>
        <p:nvSpPr>
          <p:cNvPr id="3" name="Content Placeholder 2"/>
          <p:cNvSpPr>
            <a:spLocks noGrp="1"/>
          </p:cNvSpPr>
          <p:nvPr>
            <p:ph idx="1"/>
          </p:nvPr>
        </p:nvSpPr>
        <p:spPr>
          <a:xfrm>
            <a:off x="0" y="836712"/>
            <a:ext cx="9144000" cy="6021288"/>
          </a:xfrm>
        </p:spPr>
        <p:txBody>
          <a:bodyPr>
            <a:normAutofit fontScale="70000" lnSpcReduction="20000"/>
          </a:bodyPr>
          <a:lstStyle/>
          <a:p>
            <a:r>
              <a:rPr lang="en-GB" dirty="0" smtClean="0"/>
              <a:t>Act I of </a:t>
            </a:r>
            <a:r>
              <a:rPr lang="en-GB" i="1" dirty="0" smtClean="0"/>
              <a:t>The Crucible</a:t>
            </a:r>
            <a:r>
              <a:rPr lang="en-GB" dirty="0" smtClean="0"/>
              <a:t> opens with Salem’s minister, the Reverend Parris, watching over his sick daughter Betty, wondering what is wrong with her. We soon learn that the entire town is buzzing with </a:t>
            </a:r>
            <a:r>
              <a:rPr lang="en-GB" dirty="0" err="1" smtClean="0"/>
              <a:t>rumors</a:t>
            </a:r>
            <a:r>
              <a:rPr lang="en-GB" dirty="0" smtClean="0"/>
              <a:t> that Betty is sick because of witchcraft. Rev. Parris had seen both Betty and his niece Abigail dancing in the forest with his slave, </a:t>
            </a:r>
            <a:r>
              <a:rPr lang="en-GB" dirty="0" err="1" smtClean="0"/>
              <a:t>Tituba</a:t>
            </a:r>
            <a:r>
              <a:rPr lang="en-GB" dirty="0" smtClean="0"/>
              <a:t>, the night before. That evening in the forest, he also saw a cauldron and a frog leaping into it. When first questioned, Abigail denies that she or Betty have been involved in witchcraft, but she admits that they were dancing in the forest with </a:t>
            </a:r>
            <a:r>
              <a:rPr lang="en-GB" dirty="0" err="1" smtClean="0"/>
              <a:t>Tituba</a:t>
            </a:r>
            <a:r>
              <a:rPr lang="en-GB" dirty="0" smtClean="0"/>
              <a:t>. Abigail lives in the Parris household because her own parents are dead. She used to live at the home of John and Elizabeth Proctor, but they asked her to leave for some mysterious reason.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B</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When another couple, Thomas and Ann Putnam, arrives at the Parris household, they admit that they actually consulted </a:t>
            </a:r>
            <a:r>
              <a:rPr lang="en-GB" dirty="0" err="1" smtClean="0"/>
              <a:t>Tituba</a:t>
            </a:r>
            <a:r>
              <a:rPr lang="en-GB" dirty="0" smtClean="0"/>
              <a:t>, hoping she could conjure up the spirits of their seven dead children. They wanted to find out why all seven died so soon after childbirth. To Reverend Parris’s horror, the </a:t>
            </a:r>
            <a:r>
              <a:rPr lang="en-GB" dirty="0" err="1" smtClean="0"/>
              <a:t>Putnams</a:t>
            </a:r>
            <a:r>
              <a:rPr lang="en-GB" dirty="0" smtClean="0"/>
              <a:t> emphatically state that his slave </a:t>
            </a:r>
            <a:r>
              <a:rPr lang="en-GB" dirty="0" err="1" smtClean="0"/>
              <a:t>Tituba</a:t>
            </a:r>
            <a:r>
              <a:rPr lang="en-GB" dirty="0" smtClean="0"/>
              <a:t> talks to the dead. The </a:t>
            </a:r>
            <a:r>
              <a:rPr lang="en-GB" dirty="0" err="1" smtClean="0"/>
              <a:t>Putnams’s</a:t>
            </a:r>
            <a:r>
              <a:rPr lang="en-GB" dirty="0" smtClean="0"/>
              <a:t> only living daughter, Ruth, is now struck by a similar ailment as Betty Parris, and this obviously has the </a:t>
            </a:r>
            <a:r>
              <a:rPr lang="en-GB" dirty="0" err="1" smtClean="0"/>
              <a:t>Putnams</a:t>
            </a:r>
            <a:r>
              <a:rPr lang="en-GB" dirty="0" smtClean="0"/>
              <a:t> up in arms.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C</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When the minister and the </a:t>
            </a:r>
            <a:r>
              <a:rPr lang="en-GB" dirty="0" err="1" smtClean="0"/>
              <a:t>Putnams</a:t>
            </a:r>
            <a:r>
              <a:rPr lang="en-GB" dirty="0" smtClean="0"/>
              <a:t> are out of the room, Abigail threatens to harm the three other young girls in the room if they speak a word about what they did in the forest with </a:t>
            </a:r>
            <a:r>
              <a:rPr lang="en-GB" dirty="0" err="1" smtClean="0"/>
              <a:t>Tituba</a:t>
            </a:r>
            <a:r>
              <a:rPr lang="en-GB" dirty="0" smtClean="0"/>
              <a:t>. The girls argue and blame Abigail, who suggested they ask </a:t>
            </a:r>
            <a:r>
              <a:rPr lang="en-GB" dirty="0" err="1" smtClean="0"/>
              <a:t>Tituba</a:t>
            </a:r>
            <a:r>
              <a:rPr lang="en-GB" dirty="0" smtClean="0"/>
              <a:t> to cast a Barbados spell to help her win back the man she loves, but they are afraid of Abigail!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Section 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John Proctor comes to see what is wrong with Betty. He confronts Abigail, who says that Betty is just pretending to be ill or possessed by evil spirits. As Proctor and Abigail have this conversation, it becomes clear that the two of them had an affair while Abigail worked in the Proctor household and Proctor’s wife, Elizabeth, was ill. Abigail tries to flirt with Proctor, but he firmly tells her that their relationship is over. Abigail blames Elizabeth for his </a:t>
            </a:r>
            <a:r>
              <a:rPr lang="en-GB" dirty="0" err="1" smtClean="0"/>
              <a:t>behavior</a:t>
            </a:r>
            <a:r>
              <a:rPr lang="en-GB" dirty="0" smtClean="0"/>
              <a:t>, and tells him that they will be together again someday.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Section E</a:t>
            </a:r>
            <a:endParaRPr lang="en-GB" dirty="0"/>
          </a:p>
        </p:txBody>
      </p:sp>
      <p:sp>
        <p:nvSpPr>
          <p:cNvPr id="3" name="Content Placeholder 2"/>
          <p:cNvSpPr>
            <a:spLocks noGrp="1"/>
          </p:cNvSpPr>
          <p:nvPr>
            <p:ph idx="1"/>
          </p:nvPr>
        </p:nvSpPr>
        <p:spPr>
          <a:xfrm>
            <a:off x="0" y="1052736"/>
            <a:ext cx="9144000" cy="5805264"/>
          </a:xfrm>
        </p:spPr>
        <p:txBody>
          <a:bodyPr>
            <a:normAutofit fontScale="70000" lnSpcReduction="20000"/>
          </a:bodyPr>
          <a:lstStyle/>
          <a:p>
            <a:r>
              <a:rPr lang="en-GB" dirty="0" smtClean="0"/>
              <a:t>Reverend Parris and the </a:t>
            </a:r>
            <a:r>
              <a:rPr lang="en-GB" dirty="0" err="1" smtClean="0"/>
              <a:t>Putnams</a:t>
            </a:r>
            <a:r>
              <a:rPr lang="en-GB" dirty="0" smtClean="0"/>
              <a:t> return, and soon, the Reverend Hale arrives at the Parris home. Hale is a famed witch expert from a nearby town. Suddenly, in front of Reverend Hale, Abigail changes her story and begins to suggest that </a:t>
            </a:r>
            <a:r>
              <a:rPr lang="en-GB" dirty="0" err="1" smtClean="0"/>
              <a:t>Tituba</a:t>
            </a:r>
            <a:r>
              <a:rPr lang="en-GB" dirty="0" smtClean="0"/>
              <a:t> did indeed call on the Devil. </a:t>
            </a:r>
            <a:r>
              <a:rPr lang="en-GB" dirty="0" err="1" smtClean="0"/>
              <a:t>Tituba</a:t>
            </a:r>
            <a:r>
              <a:rPr lang="en-GB" dirty="0" smtClean="0"/>
              <a:t>, surprised at this accusation, vehemently denies it. But when Rev. Hale and Rev. Parris interrogate </a:t>
            </a:r>
            <a:r>
              <a:rPr lang="en-GB" dirty="0" err="1" smtClean="0"/>
              <a:t>Tituba</a:t>
            </a:r>
            <a:r>
              <a:rPr lang="en-GB" dirty="0" smtClean="0"/>
              <a:t>, under pressure she confesses to witchcraft, and names several other women as “witches” in the village, including Sarah Good and Sarah Osborne. While </a:t>
            </a:r>
            <a:r>
              <a:rPr lang="en-GB" dirty="0" err="1" smtClean="0"/>
              <a:t>Tituba</a:t>
            </a:r>
            <a:r>
              <a:rPr lang="en-GB" dirty="0" smtClean="0"/>
              <a:t> and Abigail are accusing women in the town, several other young girls, including Mary Warren (who now works in John Proctor’s household) follow Abigail’s lead and begin accusing other women as well.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endParaRPr lang="en-GB"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GB" dirty="0" smtClean="0"/>
              <a:t>Which two characters were having an affair?</a:t>
            </a:r>
          </a:p>
          <a:p>
            <a:pPr marL="514350" indent="-514350">
              <a:buFont typeface="+mj-lt"/>
              <a:buAutoNum type="arabicPeriod"/>
            </a:pPr>
            <a:r>
              <a:rPr lang="en-GB" dirty="0" smtClean="0"/>
              <a:t>What are the names of the sick girls?</a:t>
            </a:r>
          </a:p>
          <a:p>
            <a:pPr marL="514350" indent="-514350">
              <a:buFont typeface="+mj-lt"/>
              <a:buAutoNum type="arabicPeriod"/>
            </a:pPr>
            <a:r>
              <a:rPr lang="en-GB" dirty="0" smtClean="0"/>
              <a:t>Why do the </a:t>
            </a:r>
            <a:r>
              <a:rPr lang="en-GB" dirty="0" err="1" smtClean="0"/>
              <a:t>Putnams</a:t>
            </a:r>
            <a:r>
              <a:rPr lang="en-GB" dirty="0" smtClean="0"/>
              <a:t> think the girls are sick?</a:t>
            </a:r>
          </a:p>
          <a:p>
            <a:pPr marL="514350" indent="-514350">
              <a:buFont typeface="+mj-lt"/>
              <a:buAutoNum type="arabicPeriod"/>
            </a:pPr>
            <a:r>
              <a:rPr lang="en-GB" dirty="0" smtClean="0"/>
              <a:t>What is Paris’ job?</a:t>
            </a:r>
          </a:p>
          <a:p>
            <a:pPr marL="514350" indent="-514350">
              <a:buFont typeface="+mj-lt"/>
              <a:buAutoNum type="arabicPeriod"/>
            </a:pPr>
            <a:r>
              <a:rPr lang="en-GB" dirty="0" smtClean="0"/>
              <a:t>Why does Abigail threaten her friends?</a:t>
            </a:r>
          </a:p>
          <a:p>
            <a:pPr marL="514350" indent="-514350">
              <a:buFont typeface="+mj-lt"/>
              <a:buAutoNum type="arabicPeriod"/>
            </a:pPr>
            <a:r>
              <a:rPr lang="en-GB" dirty="0" smtClean="0"/>
              <a:t>Why might </a:t>
            </a:r>
            <a:r>
              <a:rPr lang="en-GB" dirty="0" err="1" smtClean="0"/>
              <a:t>Tituba</a:t>
            </a:r>
            <a:r>
              <a:rPr lang="en-GB" dirty="0" smtClean="0"/>
              <a:t> have confessed?</a:t>
            </a:r>
          </a:p>
          <a:p>
            <a:pPr marL="514350" indent="-514350">
              <a:buFont typeface="+mj-lt"/>
              <a:buAutoNum type="arabicPeriod"/>
            </a:pPr>
            <a:r>
              <a:rPr lang="en-GB" dirty="0" smtClean="0"/>
              <a:t>Who is John Proctor married to?</a:t>
            </a:r>
          </a:p>
          <a:p>
            <a:pPr marL="514350" indent="-514350">
              <a:buFont typeface="+mj-lt"/>
              <a:buAutoNum type="arabicPeriod"/>
            </a:pPr>
            <a:r>
              <a:rPr lang="en-GB" dirty="0" smtClean="0"/>
              <a:t>What is the name of Paris’ slave? </a:t>
            </a:r>
            <a:endParaRPr lang="en-GB" dirty="0"/>
          </a:p>
        </p:txBody>
      </p:sp>
    </p:spTree>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39</TotalTime>
  <Words>740</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Twilight</vt:lpstr>
      <vt:lpstr>Drama Focus: Act One</vt:lpstr>
      <vt:lpstr>Task:</vt:lpstr>
      <vt:lpstr>Section A</vt:lpstr>
      <vt:lpstr>Section B</vt:lpstr>
      <vt:lpstr>Section C</vt:lpstr>
      <vt:lpstr>Section D</vt:lpstr>
      <vt:lpstr>Section E</vt:lpstr>
      <vt:lpstr>Quiz: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dc:title>
  <dc:creator>James</dc:creator>
  <cp:lastModifiedBy>Teacher</cp:lastModifiedBy>
  <cp:revision>8</cp:revision>
  <dcterms:created xsi:type="dcterms:W3CDTF">2014-01-13T18:50:05Z</dcterms:created>
  <dcterms:modified xsi:type="dcterms:W3CDTF">2016-05-12T00:03:06Z</dcterms:modified>
</cp:coreProperties>
</file>