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20" r:id="rId2"/>
    <p:sldId id="3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60" autoAdjust="0"/>
    <p:restoredTop sz="94660"/>
  </p:normalViewPr>
  <p:slideViewPr>
    <p:cSldViewPr>
      <p:cViewPr>
        <p:scale>
          <a:sx n="70" d="100"/>
          <a:sy n="70" d="100"/>
        </p:scale>
        <p:origin x="-84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CE5CA-D96D-4AB4-A392-15E17676C4E8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FD3BA-5411-4FB5-A164-2C36E8232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2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FD3BA-5411-4FB5-A164-2C36E82322A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506"/>
          <a:stretch/>
        </p:blipFill>
        <p:spPr bwMode="auto">
          <a:xfrm>
            <a:off x="0" y="0"/>
            <a:ext cx="3275856" cy="279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 descr="https://encrypted-tbn1.gstatic.com/images?q=tbn:ANd9GcQ5gUl8QiiFVzbWY7xxkXdiCfHEMOAlvZ9NDW9XHR-v4OVqn0dI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561" y="0"/>
            <a:ext cx="2714778" cy="357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" y="3891294"/>
            <a:ext cx="2817998" cy="295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43" y="4149990"/>
            <a:ext cx="2579057" cy="2708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20888"/>
            <a:ext cx="3744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 rot="20345765">
            <a:off x="2874980" y="508442"/>
            <a:ext cx="3060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r>
              <a:rPr lang="en-GB" sz="6600" smtClean="0">
                <a:latin typeface="Mistral" pitchFamily="66" charset="0"/>
              </a:rPr>
              <a:t>Roald</a:t>
            </a:r>
            <a:br>
              <a:rPr lang="en-GB" sz="6600" smtClean="0">
                <a:latin typeface="Mistral" pitchFamily="66" charset="0"/>
              </a:rPr>
            </a:br>
            <a:r>
              <a:rPr lang="en-GB" sz="6600" smtClean="0">
                <a:latin typeface="Mistral" pitchFamily="66" charset="0"/>
              </a:rPr>
              <a:t>     Dahl</a:t>
            </a:r>
            <a:endParaRPr lang="en-GB" sz="66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6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Roald Dahl’s Holiday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Answer the following questions with quotations as supporting evidence.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</a:t>
            </a:r>
            <a:r>
              <a:rPr lang="en-GB" dirty="0" smtClean="0"/>
              <a:t>did Roald Dahl go on holiday every year?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</a:t>
            </a:r>
            <a:r>
              <a:rPr lang="en-GB" dirty="0" smtClean="0"/>
              <a:t>did they get </a:t>
            </a:r>
            <a:r>
              <a:rPr lang="en-GB" dirty="0" smtClean="0"/>
              <a:t>there?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did they eat at the family dinner?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did he spend his days on the island?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was the hotel like that they stayed in? </a:t>
            </a:r>
            <a:r>
              <a:rPr lang="en-GB" dirty="0" smtClean="0"/>
              <a:t>6</a:t>
            </a:r>
            <a:r>
              <a:rPr lang="en-GB" dirty="0" smtClean="0"/>
              <a:t>. Write a description of your favourite place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using 5 WOW words. Underline or highlight </a:t>
            </a:r>
            <a:r>
              <a:rPr lang="en-GB" dirty="0" smtClean="0"/>
              <a:t>the  WOW words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76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82</Words>
  <Application>Microsoft Macintosh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Roald Dahl’s Holiday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English</dc:title>
  <dc:creator>Jess</dc:creator>
  <cp:lastModifiedBy>Teacher</cp:lastModifiedBy>
  <cp:revision>125</cp:revision>
  <dcterms:created xsi:type="dcterms:W3CDTF">2011-08-24T09:56:40Z</dcterms:created>
  <dcterms:modified xsi:type="dcterms:W3CDTF">2016-06-09T10:55:08Z</dcterms:modified>
</cp:coreProperties>
</file>